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12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192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36CE0-F070-7684-4CEA-4D0125B09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489C3A-17BA-F840-638E-114D4F600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92DF02-84B2-B51F-0783-B8AC4CA16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3C32B7-16A4-1E03-4C9D-B82E881ED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BADFAC-2BF7-62B2-8B6F-21F82C27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999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BC3C4-DCC5-0508-A01D-BF13E0D8C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9732CD-2A41-CD37-9361-CA2BF4DB01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17E6F0-E893-DC75-AEB5-BADE31C44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2EB4FE-1B66-A127-4537-519FB77EA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90072A-8725-F3C9-F6C4-7677DBF71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80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DB1486-8BEF-889C-4E7E-AB645040EA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D49424-F238-5B2D-93CF-B3C2CDA34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B9EF11-2824-F3F2-BB6C-66D8F7D2C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30DC85-99B2-3681-A565-8FF854708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965DF2-9D76-582A-5491-A1B1D025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356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E1959-1D7A-3D02-A3BA-71714C80C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20F1AE-5A42-2255-8332-0661C184A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3AB03-D88D-6D34-70F1-8D1934120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F7D3DF-4E13-E6BA-646E-1B7445C56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46F54-E473-F066-3B63-36BFC16AC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900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F3B58-914B-C449-9A50-F53F4818F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B65892-659C-38E5-DFD6-0B03E4753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7E8A96-591F-4633-A4B8-A263BED2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58F0BC-642C-5A6A-F0E4-10F041E0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32FE64-A251-26DD-9766-D12544AEF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510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05721-E10D-7838-7E31-48B2ADE65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9F5CFB-4434-2026-C081-CA1CFDF67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51B902-0E59-5F89-C5FF-925AF5EF0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0AB9B9-0114-928A-E021-92FBDB63B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5EE70D-7E0E-6F21-70FB-A099CF50A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2A1DA9-6688-E48D-4BEF-F638B3693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008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C0BCB-A5C7-7CC0-5786-B355444F4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2B1FED-B387-CB27-6EE4-51BD168B8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B54FC7-5DB3-6A24-8743-27397F897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0598BC-4085-9FD3-EF54-AAFD2C0451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9FFC8F-15E4-731D-7FB3-71A4848A78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78653E-457A-6F03-A541-EECE00300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68B36F-0376-D448-592A-06AA10F5A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1E2AD6-5C5C-CDEA-ECB6-A11A1955C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579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10E75-A7B0-CC19-826D-2267AA4B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3A260E-E808-DDDB-6587-5A0C8A239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AFA2C2-9CA6-3FAA-ED76-DD31AC00C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E68D0F-C4A3-955E-3987-054826A6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095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56C5A1-BE74-84BE-2A7E-C6EDF3825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B94593-7A39-DBC3-CC46-F06D8CC4C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A468BC-510D-4D59-48AF-B105CF49E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57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9C56F-584E-B53D-012F-947701ED4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B2845E-B975-4C66-488D-19A7A513D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648A3C-302E-1517-6CD6-A10CBA6C0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4FAF12-D4D3-2E14-D9BD-75F0D837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73592A-6E57-205F-7E0A-C4D40FA57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DAF0EF-EEDC-B330-F116-089821C4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451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36717-5C2C-DC3A-B7D3-95A077B45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B517FA-B322-8C08-461F-61780F73BF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BC99C4-D712-9B92-3E41-67C95463D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D324C2-1DF9-22A3-B2EE-6228E0EDE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C2F14C-721E-2353-2058-9F41B0904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E94766-399C-B729-52DF-75B580B6B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994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1FA6BB-9EDA-0714-A7FF-13458B0A0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0BC7FF-F093-9FA0-FB16-3A41D27B3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526FF-5FFD-31E2-BAB3-776F97EA56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8A63A-32EC-4BAC-8FBD-FA821D9570F2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2EC49-F109-5B9A-529B-28C88645D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2E00F6-2C4F-0E5C-A429-4A47C8121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489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45F31D8-11FA-815A-F63A-91B107B9C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73" y="3723911"/>
            <a:ext cx="3404936" cy="238813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92439F4-B792-C652-A5E3-B4F92E68D6B8}"/>
              </a:ext>
            </a:extLst>
          </p:cNvPr>
          <p:cNvSpPr/>
          <p:nvPr/>
        </p:nvSpPr>
        <p:spPr>
          <a:xfrm>
            <a:off x="2085473" y="3723911"/>
            <a:ext cx="465221" cy="46522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862F5-D2E0-70CE-52E9-8155F35F41DE}"/>
              </a:ext>
            </a:extLst>
          </p:cNvPr>
          <p:cNvSpPr txBox="1"/>
          <p:nvPr/>
        </p:nvSpPr>
        <p:spPr>
          <a:xfrm>
            <a:off x="368968" y="481263"/>
            <a:ext cx="89226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# Define the window size</a:t>
            </a:r>
          </a:p>
          <a:p>
            <a:r>
              <a:rPr lang="en-US" altLang="ko-KR">
                <a:latin typeface="Consolas" panose="020B0609020204030204" pitchFamily="49" charset="0"/>
              </a:rPr>
              <a:t>window_size = (64, 64)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# Define the step size</a:t>
            </a:r>
          </a:p>
          <a:p>
            <a:r>
              <a:rPr lang="en-US" altLang="ko-KR">
                <a:latin typeface="Consolas" panose="020B0609020204030204" pitchFamily="49" charset="0"/>
              </a:rPr>
              <a:t>step_size = (8, 8)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# Define how many steps to take in x and y directions</a:t>
            </a:r>
          </a:p>
          <a:p>
            <a:r>
              <a:rPr lang="en-US" altLang="ko-KR">
                <a:latin typeface="Consolas" panose="020B0609020204030204" pitchFamily="49" charset="0"/>
              </a:rPr>
              <a:t>x_steps = np.arange(0, image.shape[1] - window_size[1], step_size[0])</a:t>
            </a:r>
          </a:p>
          <a:p>
            <a:r>
              <a:rPr lang="en-US" altLang="ko-KR">
                <a:latin typeface="Consolas" panose="020B0609020204030204" pitchFamily="49" charset="0"/>
              </a:rPr>
              <a:t>y_steps = np.arange(0, image.shape[0] - window_size[0], step_size[1])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4BCA62-161B-D267-757E-0DB0DCADFAD0}"/>
              </a:ext>
            </a:extLst>
          </p:cNvPr>
          <p:cNvSpPr txBox="1"/>
          <p:nvPr/>
        </p:nvSpPr>
        <p:spPr>
          <a:xfrm>
            <a:off x="2099113" y="342208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64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39A3D8-6416-7647-36A4-AE6F2134913B}"/>
              </a:ext>
            </a:extLst>
          </p:cNvPr>
          <p:cNvSpPr txBox="1"/>
          <p:nvPr/>
        </p:nvSpPr>
        <p:spPr>
          <a:xfrm>
            <a:off x="1706081" y="377758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64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B500FF-2441-E915-9176-263056A6BA37}"/>
              </a:ext>
            </a:extLst>
          </p:cNvPr>
          <p:cNvSpPr/>
          <p:nvPr/>
        </p:nvSpPr>
        <p:spPr>
          <a:xfrm>
            <a:off x="2225842" y="3723910"/>
            <a:ext cx="465221" cy="46522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0433BBB-BA5E-90B6-5647-7B47FF308D0E}"/>
              </a:ext>
            </a:extLst>
          </p:cNvPr>
          <p:cNvCxnSpPr/>
          <p:nvPr/>
        </p:nvCxnSpPr>
        <p:spPr>
          <a:xfrm>
            <a:off x="2089484" y="3422083"/>
            <a:ext cx="0" cy="301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7398DB9-C0EA-0B5E-6B04-C818968ED930}"/>
              </a:ext>
            </a:extLst>
          </p:cNvPr>
          <p:cNvCxnSpPr/>
          <p:nvPr/>
        </p:nvCxnSpPr>
        <p:spPr>
          <a:xfrm>
            <a:off x="2229853" y="3429000"/>
            <a:ext cx="0" cy="301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E1DF2E6-676D-96A6-89AC-9D2DA0DC9387}"/>
              </a:ext>
            </a:extLst>
          </p:cNvPr>
          <p:cNvSpPr txBox="1"/>
          <p:nvPr/>
        </p:nvSpPr>
        <p:spPr>
          <a:xfrm>
            <a:off x="2002866" y="314096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8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F91BA2-9E67-EF32-F633-8162498DF613}"/>
              </a:ext>
            </a:extLst>
          </p:cNvPr>
          <p:cNvSpPr/>
          <p:nvPr/>
        </p:nvSpPr>
        <p:spPr>
          <a:xfrm>
            <a:off x="5025188" y="3730827"/>
            <a:ext cx="465221" cy="46522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54CF82F-E739-733D-4C28-9139EBFDE257}"/>
              </a:ext>
            </a:extLst>
          </p:cNvPr>
          <p:cNvCxnSpPr/>
          <p:nvPr/>
        </p:nvCxnSpPr>
        <p:spPr>
          <a:xfrm>
            <a:off x="5490409" y="3475753"/>
            <a:ext cx="0" cy="301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99FDA7A-B5F0-341E-E54B-BCA4BC3E6E03}"/>
              </a:ext>
            </a:extLst>
          </p:cNvPr>
          <p:cNvCxnSpPr/>
          <p:nvPr/>
        </p:nvCxnSpPr>
        <p:spPr>
          <a:xfrm>
            <a:off x="5025188" y="3475753"/>
            <a:ext cx="0" cy="301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76D6E15-639C-C555-AA45-CB54195CD985}"/>
              </a:ext>
            </a:extLst>
          </p:cNvPr>
          <p:cNvSpPr txBox="1"/>
          <p:nvPr/>
        </p:nvSpPr>
        <p:spPr>
          <a:xfrm>
            <a:off x="3874168" y="3091597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image.shape[1] - window_size[1]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680ECF-625B-21E2-D5B3-356AA303F0A4}"/>
              </a:ext>
            </a:extLst>
          </p:cNvPr>
          <p:cNvSpPr txBox="1"/>
          <p:nvPr/>
        </p:nvSpPr>
        <p:spPr>
          <a:xfrm>
            <a:off x="3525546" y="6071937"/>
            <a:ext cx="297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width==image.shape[1]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F6FC2E-EAEB-5B4F-5FAE-6A30DD076D67}"/>
              </a:ext>
            </a:extLst>
          </p:cNvPr>
          <p:cNvSpPr txBox="1"/>
          <p:nvPr/>
        </p:nvSpPr>
        <p:spPr>
          <a:xfrm>
            <a:off x="-124296" y="4773415"/>
            <a:ext cx="2464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height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== image.shape[0]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170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DA4B6E2-B66B-35D6-3962-7A8BB3896073}"/>
              </a:ext>
            </a:extLst>
          </p:cNvPr>
          <p:cNvSpPr txBox="1"/>
          <p:nvPr/>
        </p:nvSpPr>
        <p:spPr>
          <a:xfrm>
            <a:off x="-577660" y="-23315"/>
            <a:ext cx="680506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for d in range(len(dects)):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gt = [gt for gt in gts if gt[0] == dects[d][0]]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iouMax = 0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for j in range(len(gt)):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iou1 = iou(dects[d][3], gt[j][3])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if iou1 &gt; iouMax: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iouMax = iou1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jmax = j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if iouMax &gt;= IOUThreshold: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if det[dects[d][0]][jmax] == 0: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TP[d] =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det[dects[d][0]][jmax] =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else: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FP[d] =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else: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FP[d] = 1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98980A-8682-582D-46E4-056C72ECB8C1}"/>
              </a:ext>
            </a:extLst>
          </p:cNvPr>
          <p:cNvSpPr txBox="1"/>
          <p:nvPr/>
        </p:nvSpPr>
        <p:spPr>
          <a:xfrm>
            <a:off x="7003089" y="934592"/>
            <a:ext cx="5009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[['363', 0.0, 0.92, (280, 69, 696, 435)],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0.77, (499, 286, 791, 455)],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0.33, (138, 173, 335, 330)]]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A93871-5941-DD4C-9A06-706FFAABDC96}"/>
              </a:ext>
            </a:extLst>
          </p:cNvPr>
          <p:cNvSpPr txBox="1"/>
          <p:nvPr/>
        </p:nvSpPr>
        <p:spPr>
          <a:xfrm>
            <a:off x="8522368" y="64168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dects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1EA428-AA03-8324-99BF-40D5E4F39C24}"/>
              </a:ext>
            </a:extLst>
          </p:cNvPr>
          <p:cNvSpPr/>
          <p:nvPr/>
        </p:nvSpPr>
        <p:spPr>
          <a:xfrm>
            <a:off x="3688263" y="522525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EE7A68-C9CA-B426-3FA7-D42855752E36}"/>
              </a:ext>
            </a:extLst>
          </p:cNvPr>
          <p:cNvSpPr/>
          <p:nvPr/>
        </p:nvSpPr>
        <p:spPr>
          <a:xfrm>
            <a:off x="4093326" y="522525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82F53A-E715-0D21-DF15-9509EB52D38A}"/>
              </a:ext>
            </a:extLst>
          </p:cNvPr>
          <p:cNvSpPr/>
          <p:nvPr/>
        </p:nvSpPr>
        <p:spPr>
          <a:xfrm>
            <a:off x="4498389" y="522525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78176-1727-0A55-713D-EF5B7C41F0DF}"/>
              </a:ext>
            </a:extLst>
          </p:cNvPr>
          <p:cNvSpPr txBox="1"/>
          <p:nvPr/>
        </p:nvSpPr>
        <p:spPr>
          <a:xfrm>
            <a:off x="4104559" y="4843426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TP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9AE253-322E-3642-5D97-977409D21EC6}"/>
              </a:ext>
            </a:extLst>
          </p:cNvPr>
          <p:cNvSpPr/>
          <p:nvPr/>
        </p:nvSpPr>
        <p:spPr>
          <a:xfrm>
            <a:off x="3688263" y="59671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1150D3-3408-B17F-6A6F-3B1CECAF8A5C}"/>
              </a:ext>
            </a:extLst>
          </p:cNvPr>
          <p:cNvSpPr/>
          <p:nvPr/>
        </p:nvSpPr>
        <p:spPr>
          <a:xfrm>
            <a:off x="4093326" y="59671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083929-DA1C-1DB3-D6BD-1FAB25152DD5}"/>
              </a:ext>
            </a:extLst>
          </p:cNvPr>
          <p:cNvSpPr/>
          <p:nvPr/>
        </p:nvSpPr>
        <p:spPr>
          <a:xfrm>
            <a:off x="4498389" y="59671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FBDE5-E592-1140-43B5-16B0B2795266}"/>
              </a:ext>
            </a:extLst>
          </p:cNvPr>
          <p:cNvSpPr txBox="1"/>
          <p:nvPr/>
        </p:nvSpPr>
        <p:spPr>
          <a:xfrm>
            <a:off x="4104559" y="55853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48602E-8EFA-090C-DFB0-B062AEF9B98A}"/>
              </a:ext>
            </a:extLst>
          </p:cNvPr>
          <p:cNvSpPr/>
          <p:nvPr/>
        </p:nvSpPr>
        <p:spPr>
          <a:xfrm>
            <a:off x="682589" y="5225256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'297'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463640-3F42-7D14-D4BB-B8CFFD6F8FF5}"/>
              </a:ext>
            </a:extLst>
          </p:cNvPr>
          <p:cNvSpPr/>
          <p:nvPr/>
        </p:nvSpPr>
        <p:spPr>
          <a:xfrm>
            <a:off x="682589" y="5536072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'363'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F0EDA9-E5B5-8539-3345-F40EFBECE36B}"/>
              </a:ext>
            </a:extLst>
          </p:cNvPr>
          <p:cNvSpPr/>
          <p:nvPr/>
        </p:nvSpPr>
        <p:spPr>
          <a:xfrm>
            <a:off x="682589" y="5846888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'299'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42E148-9FF7-288B-924A-EB8127ECEC31}"/>
              </a:ext>
            </a:extLst>
          </p:cNvPr>
          <p:cNvSpPr/>
          <p:nvPr/>
        </p:nvSpPr>
        <p:spPr>
          <a:xfrm>
            <a:off x="2132889" y="504086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AAFD1A-6B7A-FB16-316D-B32240460F25}"/>
              </a:ext>
            </a:extLst>
          </p:cNvPr>
          <p:cNvSpPr/>
          <p:nvPr/>
        </p:nvSpPr>
        <p:spPr>
          <a:xfrm>
            <a:off x="2537952" y="504086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C2D9E3-49CA-0944-1CB0-8EAD2F84F0F9}"/>
              </a:ext>
            </a:extLst>
          </p:cNvPr>
          <p:cNvSpPr/>
          <p:nvPr/>
        </p:nvSpPr>
        <p:spPr>
          <a:xfrm>
            <a:off x="2266530" y="5596225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9F5A18-66F8-65DB-0F85-9CBC75F64F9D}"/>
              </a:ext>
            </a:extLst>
          </p:cNvPr>
          <p:cNvSpPr/>
          <p:nvPr/>
        </p:nvSpPr>
        <p:spPr>
          <a:xfrm>
            <a:off x="2266137" y="6179747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428E5029-88AD-B07E-14BE-FFC138C1E1E6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1366169" y="5199278"/>
            <a:ext cx="766720" cy="1843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D6931D52-5AAB-EB39-20EF-537EFD164837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1366169" y="5694488"/>
            <a:ext cx="900361" cy="601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41135289-EBAA-6E4D-6CE3-D0A54A2AA636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1366169" y="6005304"/>
            <a:ext cx="899968" cy="3328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890D95DF-DFD8-84E4-F941-FD261538CB95}"/>
              </a:ext>
            </a:extLst>
          </p:cNvPr>
          <p:cNvSpPr/>
          <p:nvPr/>
        </p:nvSpPr>
        <p:spPr>
          <a:xfrm>
            <a:off x="4547161" y="4683770"/>
            <a:ext cx="307517" cy="21928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4280B-E9C4-E216-3421-18CFF2F396ED}"/>
              </a:ext>
            </a:extLst>
          </p:cNvPr>
          <p:cNvSpPr txBox="1"/>
          <p:nvPr/>
        </p:nvSpPr>
        <p:spPr>
          <a:xfrm>
            <a:off x="7031163" y="2218957"/>
            <a:ext cx="48974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[['297', 0.0, 1.0, (106, 195, 303, 352)],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1.0, (548, 250, 841, 419)],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['363', 0.0, 1.0, (207, 108, 624, 474)],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['299', 0.0, 1.0, (434, 223, 715, 386)]]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DBBE5-73BE-3BCD-B850-B02AABC173E2}"/>
              </a:ext>
            </a:extLst>
          </p:cNvPr>
          <p:cNvSpPr txBox="1"/>
          <p:nvPr/>
        </p:nvSpPr>
        <p:spPr>
          <a:xfrm>
            <a:off x="8550442" y="192604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gts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F623E6-CAFA-1ABA-EA60-5540CEA98927}"/>
              </a:ext>
            </a:extLst>
          </p:cNvPr>
          <p:cNvSpPr txBox="1"/>
          <p:nvPr/>
        </p:nvSpPr>
        <p:spPr>
          <a:xfrm>
            <a:off x="7075279" y="3827945"/>
            <a:ext cx="4897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[['297', 0.0, 1.0, (106, 195, 303, 352)],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1.0, (548, 250, 841, 419)]]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D18B5E-5675-5B5A-DF83-18E2A513F608}"/>
              </a:ext>
            </a:extLst>
          </p:cNvPr>
          <p:cNvSpPr txBox="1"/>
          <p:nvPr/>
        </p:nvSpPr>
        <p:spPr>
          <a:xfrm>
            <a:off x="8594558" y="3535036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gt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3601A7-747D-755C-32F1-251F8320AAB3}"/>
              </a:ext>
            </a:extLst>
          </p:cNvPr>
          <p:cNvSpPr/>
          <p:nvPr/>
        </p:nvSpPr>
        <p:spPr>
          <a:xfrm>
            <a:off x="5805820" y="5181980"/>
            <a:ext cx="675191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CF6144-4B97-AB37-DDA7-600E03AA204F}"/>
              </a:ext>
            </a:extLst>
          </p:cNvPr>
          <p:cNvSpPr txBox="1"/>
          <p:nvPr/>
        </p:nvSpPr>
        <p:spPr>
          <a:xfrm>
            <a:off x="5675189" y="480817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iouMax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873F73-57BD-126F-B501-6A3362ACB4D6}"/>
              </a:ext>
            </a:extLst>
          </p:cNvPr>
          <p:cNvSpPr/>
          <p:nvPr/>
        </p:nvSpPr>
        <p:spPr>
          <a:xfrm>
            <a:off x="6676649" y="518198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B9918A-C35F-24D2-9758-A44EA3C9DC88}"/>
              </a:ext>
            </a:extLst>
          </p:cNvPr>
          <p:cNvSpPr txBox="1"/>
          <p:nvPr/>
        </p:nvSpPr>
        <p:spPr>
          <a:xfrm>
            <a:off x="6546018" y="4808171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jmax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1A61D8-B2C8-485A-44E3-8F44ADB47ECA}"/>
              </a:ext>
            </a:extLst>
          </p:cNvPr>
          <p:cNvSpPr txBox="1"/>
          <p:nvPr/>
        </p:nvSpPr>
        <p:spPr>
          <a:xfrm>
            <a:off x="770172" y="490596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det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9AA710-7664-BBFC-6609-97DCC9B0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075" y="4534857"/>
            <a:ext cx="3773753" cy="2122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22A50B-E479-1779-9244-3D32FB7F5C5C}"/>
              </a:ext>
            </a:extLst>
          </p:cNvPr>
          <p:cNvSpPr txBox="1"/>
          <p:nvPr/>
        </p:nvSpPr>
        <p:spPr>
          <a:xfrm>
            <a:off x="7098753" y="456243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297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155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DA4B6E2-B66B-35D6-3962-7A8BB3896073}"/>
              </a:ext>
            </a:extLst>
          </p:cNvPr>
          <p:cNvSpPr txBox="1"/>
          <p:nvPr/>
        </p:nvSpPr>
        <p:spPr>
          <a:xfrm>
            <a:off x="-232197" y="361421"/>
            <a:ext cx="59073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acc_FP = np.cumsum(FP)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acc_TP = np.cumsum(TP)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rec = acc_TP / npos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prec = np.divide(acc_TP, (acc_FP + acc_TP))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98980A-8682-582D-46E4-056C72ECB8C1}"/>
              </a:ext>
            </a:extLst>
          </p:cNvPr>
          <p:cNvSpPr txBox="1"/>
          <p:nvPr/>
        </p:nvSpPr>
        <p:spPr>
          <a:xfrm>
            <a:off x="7003089" y="934592"/>
            <a:ext cx="5009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[['363', 0.0, 0.92, (280, 69, 696, 435)],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0.77, (499, 286, 791, 455)],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0.33, (138, 173, 335, 330)]]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A93871-5941-DD4C-9A06-706FFAABDC96}"/>
              </a:ext>
            </a:extLst>
          </p:cNvPr>
          <p:cNvSpPr txBox="1"/>
          <p:nvPr/>
        </p:nvSpPr>
        <p:spPr>
          <a:xfrm>
            <a:off x="8522368" y="64168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dects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1EA428-AA03-8324-99BF-40D5E4F39C24}"/>
              </a:ext>
            </a:extLst>
          </p:cNvPr>
          <p:cNvSpPr/>
          <p:nvPr/>
        </p:nvSpPr>
        <p:spPr>
          <a:xfrm>
            <a:off x="3688263" y="36133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EE7A68-C9CA-B426-3FA7-D42855752E36}"/>
              </a:ext>
            </a:extLst>
          </p:cNvPr>
          <p:cNvSpPr/>
          <p:nvPr/>
        </p:nvSpPr>
        <p:spPr>
          <a:xfrm>
            <a:off x="4093326" y="36133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82F53A-E715-0D21-DF15-9509EB52D38A}"/>
              </a:ext>
            </a:extLst>
          </p:cNvPr>
          <p:cNvSpPr/>
          <p:nvPr/>
        </p:nvSpPr>
        <p:spPr>
          <a:xfrm>
            <a:off x="4498389" y="36133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78176-1727-0A55-713D-EF5B7C41F0DF}"/>
              </a:ext>
            </a:extLst>
          </p:cNvPr>
          <p:cNvSpPr txBox="1"/>
          <p:nvPr/>
        </p:nvSpPr>
        <p:spPr>
          <a:xfrm>
            <a:off x="4104559" y="32315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TP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9AE253-322E-3642-5D97-977409D21EC6}"/>
              </a:ext>
            </a:extLst>
          </p:cNvPr>
          <p:cNvSpPr/>
          <p:nvPr/>
        </p:nvSpPr>
        <p:spPr>
          <a:xfrm>
            <a:off x="3688263" y="435533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1150D3-3408-B17F-6A6F-3B1CECAF8A5C}"/>
              </a:ext>
            </a:extLst>
          </p:cNvPr>
          <p:cNvSpPr/>
          <p:nvPr/>
        </p:nvSpPr>
        <p:spPr>
          <a:xfrm>
            <a:off x="4093326" y="435533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083929-DA1C-1DB3-D6BD-1FAB25152DD5}"/>
              </a:ext>
            </a:extLst>
          </p:cNvPr>
          <p:cNvSpPr/>
          <p:nvPr/>
        </p:nvSpPr>
        <p:spPr>
          <a:xfrm>
            <a:off x="4498389" y="435533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FBDE5-E592-1140-43B5-16B0B2795266}"/>
              </a:ext>
            </a:extLst>
          </p:cNvPr>
          <p:cNvSpPr txBox="1"/>
          <p:nvPr/>
        </p:nvSpPr>
        <p:spPr>
          <a:xfrm>
            <a:off x="4104559" y="3973502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48602E-8EFA-090C-DFB0-B062AEF9B98A}"/>
              </a:ext>
            </a:extLst>
          </p:cNvPr>
          <p:cNvSpPr/>
          <p:nvPr/>
        </p:nvSpPr>
        <p:spPr>
          <a:xfrm>
            <a:off x="682589" y="3613394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'297'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463640-3F42-7D14-D4BB-B8CFFD6F8FF5}"/>
              </a:ext>
            </a:extLst>
          </p:cNvPr>
          <p:cNvSpPr/>
          <p:nvPr/>
        </p:nvSpPr>
        <p:spPr>
          <a:xfrm>
            <a:off x="682589" y="3924210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'363'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F0EDA9-E5B5-8539-3345-F40EFBECE36B}"/>
              </a:ext>
            </a:extLst>
          </p:cNvPr>
          <p:cNvSpPr/>
          <p:nvPr/>
        </p:nvSpPr>
        <p:spPr>
          <a:xfrm>
            <a:off x="682589" y="4235026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'299'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42E148-9FF7-288B-924A-EB8127ECEC31}"/>
              </a:ext>
            </a:extLst>
          </p:cNvPr>
          <p:cNvSpPr/>
          <p:nvPr/>
        </p:nvSpPr>
        <p:spPr>
          <a:xfrm>
            <a:off x="2132889" y="342900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AAFD1A-6B7A-FB16-316D-B32240460F25}"/>
              </a:ext>
            </a:extLst>
          </p:cNvPr>
          <p:cNvSpPr/>
          <p:nvPr/>
        </p:nvSpPr>
        <p:spPr>
          <a:xfrm>
            <a:off x="2537952" y="342900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C2D9E3-49CA-0944-1CB0-8EAD2F84F0F9}"/>
              </a:ext>
            </a:extLst>
          </p:cNvPr>
          <p:cNvSpPr/>
          <p:nvPr/>
        </p:nvSpPr>
        <p:spPr>
          <a:xfrm>
            <a:off x="2266530" y="3984363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9F5A18-66F8-65DB-0F85-9CBC75F64F9D}"/>
              </a:ext>
            </a:extLst>
          </p:cNvPr>
          <p:cNvSpPr/>
          <p:nvPr/>
        </p:nvSpPr>
        <p:spPr>
          <a:xfrm>
            <a:off x="2266137" y="4567885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428E5029-88AD-B07E-14BE-FFC138C1E1E6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1366169" y="3587416"/>
            <a:ext cx="766720" cy="1843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D6931D52-5AAB-EB39-20EF-537EFD164837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1366169" y="4082626"/>
            <a:ext cx="900361" cy="601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41135289-EBAA-6E4D-6CE3-D0A54A2AA636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1366169" y="4393442"/>
            <a:ext cx="899968" cy="3328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890D95DF-DFD8-84E4-F941-FD261538CB95}"/>
              </a:ext>
            </a:extLst>
          </p:cNvPr>
          <p:cNvSpPr/>
          <p:nvPr/>
        </p:nvSpPr>
        <p:spPr>
          <a:xfrm>
            <a:off x="4547161" y="3071908"/>
            <a:ext cx="307517" cy="21928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4280B-E9C4-E216-3421-18CFF2F396ED}"/>
              </a:ext>
            </a:extLst>
          </p:cNvPr>
          <p:cNvSpPr txBox="1"/>
          <p:nvPr/>
        </p:nvSpPr>
        <p:spPr>
          <a:xfrm>
            <a:off x="7031163" y="2218957"/>
            <a:ext cx="48974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[['297', 0.0, 1.0, (106, 195, 303, 352)],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1.0, (548, 250, 841, 419)],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['363', 0.0, 1.0, (207, 108, 624, 474)],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['299', 0.0, 1.0, (434, 223, 715, 386)]]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DBBE5-73BE-3BCD-B850-B02AABC173E2}"/>
              </a:ext>
            </a:extLst>
          </p:cNvPr>
          <p:cNvSpPr txBox="1"/>
          <p:nvPr/>
        </p:nvSpPr>
        <p:spPr>
          <a:xfrm>
            <a:off x="8550442" y="192604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gts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F623E6-CAFA-1ABA-EA60-5540CEA98927}"/>
              </a:ext>
            </a:extLst>
          </p:cNvPr>
          <p:cNvSpPr txBox="1"/>
          <p:nvPr/>
        </p:nvSpPr>
        <p:spPr>
          <a:xfrm>
            <a:off x="7075279" y="3827945"/>
            <a:ext cx="4897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[['297', 0.0, 1.0, (106, 195, 303, 352)],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1.0, (548, 250, 841, 419)]]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D18B5E-5675-5B5A-DF83-18E2A513F608}"/>
              </a:ext>
            </a:extLst>
          </p:cNvPr>
          <p:cNvSpPr txBox="1"/>
          <p:nvPr/>
        </p:nvSpPr>
        <p:spPr>
          <a:xfrm>
            <a:off x="8594558" y="3535036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gt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CF6144-4B97-AB37-DDA7-600E03AA204F}"/>
              </a:ext>
            </a:extLst>
          </p:cNvPr>
          <p:cNvSpPr txBox="1"/>
          <p:nvPr/>
        </p:nvSpPr>
        <p:spPr>
          <a:xfrm>
            <a:off x="637968" y="1939823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acc_FP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1A61D8-B2C8-485A-44E3-8F44ADB47ECA}"/>
              </a:ext>
            </a:extLst>
          </p:cNvPr>
          <p:cNvSpPr txBox="1"/>
          <p:nvPr/>
        </p:nvSpPr>
        <p:spPr>
          <a:xfrm>
            <a:off x="770172" y="3294101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det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9AA710-7664-BBFC-6609-97DCC9B0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221" y="5230817"/>
            <a:ext cx="2623492" cy="147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22A50B-E479-1779-9244-3D32FB7F5C5C}"/>
              </a:ext>
            </a:extLst>
          </p:cNvPr>
          <p:cNvSpPr txBox="1"/>
          <p:nvPr/>
        </p:nvSpPr>
        <p:spPr>
          <a:xfrm>
            <a:off x="6466585" y="515128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297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C6BF03-2403-8D8A-ADA8-8F1B75BC19EB}"/>
              </a:ext>
            </a:extLst>
          </p:cNvPr>
          <p:cNvSpPr txBox="1"/>
          <p:nvPr/>
        </p:nvSpPr>
        <p:spPr>
          <a:xfrm>
            <a:off x="1985699" y="192775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acc_TP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619DC1-1B7F-34B7-926F-307C196CD151}"/>
              </a:ext>
            </a:extLst>
          </p:cNvPr>
          <p:cNvSpPr txBox="1"/>
          <p:nvPr/>
        </p:nvSpPr>
        <p:spPr>
          <a:xfrm>
            <a:off x="2985195" y="192884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rec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D5E094-D2B8-699E-88FF-82D822D6F3AA}"/>
              </a:ext>
            </a:extLst>
          </p:cNvPr>
          <p:cNvSpPr txBox="1"/>
          <p:nvPr/>
        </p:nvSpPr>
        <p:spPr>
          <a:xfrm>
            <a:off x="4974946" y="1915167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prec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113C3BF-4695-C59D-4D71-473AC21892AB}"/>
              </a:ext>
            </a:extLst>
          </p:cNvPr>
          <p:cNvSpPr/>
          <p:nvPr/>
        </p:nvSpPr>
        <p:spPr>
          <a:xfrm>
            <a:off x="150113" y="227946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476BADD-2DE7-A111-122D-893B57331815}"/>
              </a:ext>
            </a:extLst>
          </p:cNvPr>
          <p:cNvSpPr/>
          <p:nvPr/>
        </p:nvSpPr>
        <p:spPr>
          <a:xfrm>
            <a:off x="555176" y="227946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7B8EAF1-E6F3-FCBB-2002-12195A79F701}"/>
              </a:ext>
            </a:extLst>
          </p:cNvPr>
          <p:cNvSpPr/>
          <p:nvPr/>
        </p:nvSpPr>
        <p:spPr>
          <a:xfrm>
            <a:off x="960239" y="227946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352EC1-3FAD-A9B6-1D3C-168828C17D48}"/>
              </a:ext>
            </a:extLst>
          </p:cNvPr>
          <p:cNvSpPr/>
          <p:nvPr/>
        </p:nvSpPr>
        <p:spPr>
          <a:xfrm>
            <a:off x="1713275" y="229551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248E146-D96B-2D24-4F39-502A5F351ACB}"/>
              </a:ext>
            </a:extLst>
          </p:cNvPr>
          <p:cNvSpPr/>
          <p:nvPr/>
        </p:nvSpPr>
        <p:spPr>
          <a:xfrm>
            <a:off x="2118338" y="229551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14145E2-30AF-92E5-0763-BBABFC2A8D49}"/>
              </a:ext>
            </a:extLst>
          </p:cNvPr>
          <p:cNvSpPr/>
          <p:nvPr/>
        </p:nvSpPr>
        <p:spPr>
          <a:xfrm>
            <a:off x="2523401" y="229551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40C02A3-679D-6F64-A840-1FB8B60DA3B8}"/>
              </a:ext>
            </a:extLst>
          </p:cNvPr>
          <p:cNvSpPr/>
          <p:nvPr/>
        </p:nvSpPr>
        <p:spPr>
          <a:xfrm>
            <a:off x="5574372" y="3632655"/>
            <a:ext cx="675191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86A323-1588-8468-114C-9C8BBD450DF2}"/>
              </a:ext>
            </a:extLst>
          </p:cNvPr>
          <p:cNvSpPr txBox="1"/>
          <p:nvPr/>
        </p:nvSpPr>
        <p:spPr>
          <a:xfrm>
            <a:off x="5443741" y="3258846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npos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7C2A516A-2406-6503-DD08-98F6D408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223" y="5230816"/>
            <a:ext cx="2619392" cy="147571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DC30AB7-55AE-A988-4DA9-5A9FE88DEBD2}"/>
              </a:ext>
            </a:extLst>
          </p:cNvPr>
          <p:cNvSpPr txBox="1"/>
          <p:nvPr/>
        </p:nvSpPr>
        <p:spPr>
          <a:xfrm>
            <a:off x="3201926" y="515128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363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F2CB84-5FEC-AE17-9BEA-5C0D3AAF1F4E}"/>
              </a:ext>
            </a:extLst>
          </p:cNvPr>
          <p:cNvSpPr txBox="1"/>
          <p:nvPr/>
        </p:nvSpPr>
        <p:spPr>
          <a:xfrm>
            <a:off x="9731154" y="515127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latin typeface="Consolas" panose="020B0609020204030204" pitchFamily="49" charset="0"/>
              </a:rPr>
              <a:t>299</a:t>
            </a:r>
            <a:endParaRPr lang="ko-KR" altLang="en-US">
              <a:latin typeface="Consolas" panose="020B0609020204030204" pitchFamily="49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2719C36-CED0-59A3-2138-18B5501BE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5230816"/>
            <a:ext cx="2318084" cy="1460393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1379153B-0142-EAD2-F06D-34DF3464CDAB}"/>
              </a:ext>
            </a:extLst>
          </p:cNvPr>
          <p:cNvSpPr/>
          <p:nvPr/>
        </p:nvSpPr>
        <p:spPr>
          <a:xfrm>
            <a:off x="3148298" y="229551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2172AE3-89E3-ADBF-1EC6-E5B95667954A}"/>
              </a:ext>
            </a:extLst>
          </p:cNvPr>
          <p:cNvSpPr/>
          <p:nvPr/>
        </p:nvSpPr>
        <p:spPr>
          <a:xfrm>
            <a:off x="3665494" y="229551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6E69BD6-4224-AA5B-AEDA-2312E3B84293}"/>
              </a:ext>
            </a:extLst>
          </p:cNvPr>
          <p:cNvSpPr/>
          <p:nvPr/>
        </p:nvSpPr>
        <p:spPr>
          <a:xfrm>
            <a:off x="4182690" y="229551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8E847DC-71A8-A7DF-F0F3-3B7A95CCFFEA}"/>
              </a:ext>
            </a:extLst>
          </p:cNvPr>
          <p:cNvSpPr/>
          <p:nvPr/>
        </p:nvSpPr>
        <p:spPr>
          <a:xfrm>
            <a:off x="4958484" y="2291719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73B8000-737D-A3DE-5F6C-BE481CE67E23}"/>
              </a:ext>
            </a:extLst>
          </p:cNvPr>
          <p:cNvSpPr/>
          <p:nvPr/>
        </p:nvSpPr>
        <p:spPr>
          <a:xfrm>
            <a:off x="5475680" y="2291719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A90B99C-D0D2-62D4-3F80-44953D473FC0}"/>
              </a:ext>
            </a:extLst>
          </p:cNvPr>
          <p:cNvSpPr/>
          <p:nvPr/>
        </p:nvSpPr>
        <p:spPr>
          <a:xfrm>
            <a:off x="5992876" y="2291719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594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DA4B6E2-B66B-35D6-3962-7A8BB3896073}"/>
              </a:ext>
            </a:extLst>
          </p:cNvPr>
          <p:cNvSpPr txBox="1"/>
          <p:nvPr/>
        </p:nvSpPr>
        <p:spPr>
          <a:xfrm>
            <a:off x="60571" y="60631"/>
            <a:ext cx="7029488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def calculateAveragePrecision(rec, prec):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mrec = [0] + [e for e in rec] + [1]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mpre = [0] + [e for e in prec] + [0]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for i in range(len(mpre)-1, 0, -1):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mpre[i-1] = max(mpre[i-1], mpre[i])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ii = []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for i in range(len(mrec)-1):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if mrec[1:][i] != mrec[0:-1][i]: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ii.append(i+1)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ap = 0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for i in ii: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ap = ap + np.sum((mrec[i] - mrec[i-1]) * mpre[i])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return [ap, mpre[0:len(mpre)-1], mrec[0:len(mpre)-1], ii]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9AA710-7664-BBFC-6609-97DCC9B0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221" y="5230817"/>
            <a:ext cx="2623492" cy="147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22A50B-E479-1779-9244-3D32FB7F5C5C}"/>
              </a:ext>
            </a:extLst>
          </p:cNvPr>
          <p:cNvSpPr txBox="1"/>
          <p:nvPr/>
        </p:nvSpPr>
        <p:spPr>
          <a:xfrm>
            <a:off x="6466585" y="515128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297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619DC1-1B7F-34B7-926F-307C196CD151}"/>
              </a:ext>
            </a:extLst>
          </p:cNvPr>
          <p:cNvSpPr txBox="1"/>
          <p:nvPr/>
        </p:nvSpPr>
        <p:spPr>
          <a:xfrm>
            <a:off x="7545163" y="116082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rec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D5E094-D2B8-699E-88FF-82D822D6F3AA}"/>
              </a:ext>
            </a:extLst>
          </p:cNvPr>
          <p:cNvSpPr txBox="1"/>
          <p:nvPr/>
        </p:nvSpPr>
        <p:spPr>
          <a:xfrm>
            <a:off x="9534914" y="10240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prec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7C2A516A-2406-6503-DD08-98F6D408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223" y="5230816"/>
            <a:ext cx="2619392" cy="147571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DC30AB7-55AE-A988-4DA9-5A9FE88DEBD2}"/>
              </a:ext>
            </a:extLst>
          </p:cNvPr>
          <p:cNvSpPr txBox="1"/>
          <p:nvPr/>
        </p:nvSpPr>
        <p:spPr>
          <a:xfrm>
            <a:off x="3201926" y="515128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363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F2CB84-5FEC-AE17-9BEA-5C0D3AAF1F4E}"/>
              </a:ext>
            </a:extLst>
          </p:cNvPr>
          <p:cNvSpPr txBox="1"/>
          <p:nvPr/>
        </p:nvSpPr>
        <p:spPr>
          <a:xfrm>
            <a:off x="9731154" y="515127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latin typeface="Consolas" panose="020B0609020204030204" pitchFamily="49" charset="0"/>
              </a:rPr>
              <a:t>299</a:t>
            </a:r>
            <a:endParaRPr lang="ko-KR" altLang="en-US">
              <a:latin typeface="Consolas" panose="020B0609020204030204" pitchFamily="49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2719C36-CED0-59A3-2138-18B5501BE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5230816"/>
            <a:ext cx="2318084" cy="1460393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1379153B-0142-EAD2-F06D-34DF3464CDAB}"/>
              </a:ext>
            </a:extLst>
          </p:cNvPr>
          <p:cNvSpPr/>
          <p:nvPr/>
        </p:nvSpPr>
        <p:spPr>
          <a:xfrm>
            <a:off x="7708266" y="482752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2172AE3-89E3-ADBF-1EC6-E5B95667954A}"/>
              </a:ext>
            </a:extLst>
          </p:cNvPr>
          <p:cNvSpPr/>
          <p:nvPr/>
        </p:nvSpPr>
        <p:spPr>
          <a:xfrm>
            <a:off x="8225462" y="482752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6E69BD6-4224-AA5B-AEDA-2312E3B84293}"/>
              </a:ext>
            </a:extLst>
          </p:cNvPr>
          <p:cNvSpPr/>
          <p:nvPr/>
        </p:nvSpPr>
        <p:spPr>
          <a:xfrm>
            <a:off x="8742658" y="482752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8E847DC-71A8-A7DF-F0F3-3B7A95CCFFEA}"/>
              </a:ext>
            </a:extLst>
          </p:cNvPr>
          <p:cNvSpPr/>
          <p:nvPr/>
        </p:nvSpPr>
        <p:spPr>
          <a:xfrm>
            <a:off x="9518452" y="478961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73B8000-737D-A3DE-5F6C-BE481CE67E23}"/>
              </a:ext>
            </a:extLst>
          </p:cNvPr>
          <p:cNvSpPr/>
          <p:nvPr/>
        </p:nvSpPr>
        <p:spPr>
          <a:xfrm>
            <a:off x="10035648" y="478961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A90B99C-D0D2-62D4-3F80-44953D473FC0}"/>
              </a:ext>
            </a:extLst>
          </p:cNvPr>
          <p:cNvSpPr/>
          <p:nvPr/>
        </p:nvSpPr>
        <p:spPr>
          <a:xfrm>
            <a:off x="10552844" y="478961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AE244E-3F58-136C-97BA-8D197254B61B}"/>
              </a:ext>
            </a:extLst>
          </p:cNvPr>
          <p:cNvSpPr/>
          <p:nvPr/>
        </p:nvSpPr>
        <p:spPr>
          <a:xfrm>
            <a:off x="7708266" y="130914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49F05E-D6A9-C088-BAF7-5AF654B68264}"/>
              </a:ext>
            </a:extLst>
          </p:cNvPr>
          <p:cNvSpPr/>
          <p:nvPr/>
        </p:nvSpPr>
        <p:spPr>
          <a:xfrm>
            <a:off x="8225462" y="130914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8BD849E-22AD-496A-EC54-090EF604B2CF}"/>
              </a:ext>
            </a:extLst>
          </p:cNvPr>
          <p:cNvSpPr/>
          <p:nvPr/>
        </p:nvSpPr>
        <p:spPr>
          <a:xfrm>
            <a:off x="8742658" y="130914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3A7C37-7C1A-23E1-0D53-F8EE2EDB9F6B}"/>
              </a:ext>
            </a:extLst>
          </p:cNvPr>
          <p:cNvSpPr txBox="1"/>
          <p:nvPr/>
        </p:nvSpPr>
        <p:spPr>
          <a:xfrm>
            <a:off x="7146163" y="989028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mrec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1E8EE97-6765-EBEF-9B99-5AA358834ECB}"/>
              </a:ext>
            </a:extLst>
          </p:cNvPr>
          <p:cNvSpPr/>
          <p:nvPr/>
        </p:nvSpPr>
        <p:spPr>
          <a:xfrm>
            <a:off x="7191070" y="130914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CA307BD-A147-4386-2CF2-DF0F1573F011}"/>
              </a:ext>
            </a:extLst>
          </p:cNvPr>
          <p:cNvSpPr/>
          <p:nvPr/>
        </p:nvSpPr>
        <p:spPr>
          <a:xfrm>
            <a:off x="9259854" y="1309140"/>
            <a:ext cx="517196" cy="3168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71E79C5-BE5C-0D99-9313-157C097A1812}"/>
              </a:ext>
            </a:extLst>
          </p:cNvPr>
          <p:cNvSpPr/>
          <p:nvPr/>
        </p:nvSpPr>
        <p:spPr>
          <a:xfrm>
            <a:off x="7708266" y="2074233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0BF45E-DA7E-E2D9-086D-6AE0BAA22FD8}"/>
              </a:ext>
            </a:extLst>
          </p:cNvPr>
          <p:cNvSpPr/>
          <p:nvPr/>
        </p:nvSpPr>
        <p:spPr>
          <a:xfrm>
            <a:off x="8225462" y="2074233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47688-AE2A-DAA0-D559-18D2CE5B88FE}"/>
              </a:ext>
            </a:extLst>
          </p:cNvPr>
          <p:cNvSpPr/>
          <p:nvPr/>
        </p:nvSpPr>
        <p:spPr>
          <a:xfrm>
            <a:off x="8742658" y="2074233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0405F4-F940-5DA6-7BE2-1C61D192E816}"/>
              </a:ext>
            </a:extLst>
          </p:cNvPr>
          <p:cNvSpPr txBox="1"/>
          <p:nvPr/>
        </p:nvSpPr>
        <p:spPr>
          <a:xfrm>
            <a:off x="7090059" y="1724818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mpre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A4ADF3-EDB3-A075-0A3A-559580EDB464}"/>
              </a:ext>
            </a:extLst>
          </p:cNvPr>
          <p:cNvSpPr/>
          <p:nvPr/>
        </p:nvSpPr>
        <p:spPr>
          <a:xfrm>
            <a:off x="7191070" y="2074233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BC8BEF3-0F84-FB5E-EC92-74D29A161293}"/>
              </a:ext>
            </a:extLst>
          </p:cNvPr>
          <p:cNvSpPr/>
          <p:nvPr/>
        </p:nvSpPr>
        <p:spPr>
          <a:xfrm>
            <a:off x="9259854" y="2074233"/>
            <a:ext cx="517196" cy="3168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화살표: 아래쪽 64">
            <a:extLst>
              <a:ext uri="{FF2B5EF4-FFF2-40B4-BE49-F238E27FC236}">
                <a16:creationId xmlns:a16="http://schemas.microsoft.com/office/drawing/2014/main" id="{7462608F-D69D-2328-90CD-5B5A85D15418}"/>
              </a:ext>
            </a:extLst>
          </p:cNvPr>
          <p:cNvSpPr/>
          <p:nvPr/>
        </p:nvSpPr>
        <p:spPr>
          <a:xfrm>
            <a:off x="9998009" y="3921754"/>
            <a:ext cx="224590" cy="17646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B913043-760C-BC6A-1316-D1C7F6D6AC18}"/>
              </a:ext>
            </a:extLst>
          </p:cNvPr>
          <p:cNvSpPr/>
          <p:nvPr/>
        </p:nvSpPr>
        <p:spPr>
          <a:xfrm>
            <a:off x="8789919" y="2867797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76DE83E-D23C-BEFB-C78A-6E016F9C8FCC}"/>
              </a:ext>
            </a:extLst>
          </p:cNvPr>
          <p:cNvSpPr/>
          <p:nvPr/>
        </p:nvSpPr>
        <p:spPr>
          <a:xfrm>
            <a:off x="9307115" y="2867797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88BFA02-F475-F15B-2603-C831AFE5ADCE}"/>
              </a:ext>
            </a:extLst>
          </p:cNvPr>
          <p:cNvSpPr/>
          <p:nvPr/>
        </p:nvSpPr>
        <p:spPr>
          <a:xfrm>
            <a:off x="9824311" y="2867797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714C6-DBB7-0D10-6632-3FE8BE164E5A}"/>
              </a:ext>
            </a:extLst>
          </p:cNvPr>
          <p:cNvSpPr/>
          <p:nvPr/>
        </p:nvSpPr>
        <p:spPr>
          <a:xfrm>
            <a:off x="10341507" y="2867797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995B64F-3F9B-C5CE-DAD1-15CF69B47169}"/>
              </a:ext>
            </a:extLst>
          </p:cNvPr>
          <p:cNvSpPr/>
          <p:nvPr/>
        </p:nvSpPr>
        <p:spPr>
          <a:xfrm>
            <a:off x="9307115" y="342900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C834F8B-F2A8-2BBC-54CA-47E31FE30E7E}"/>
              </a:ext>
            </a:extLst>
          </p:cNvPr>
          <p:cNvSpPr/>
          <p:nvPr/>
        </p:nvSpPr>
        <p:spPr>
          <a:xfrm>
            <a:off x="9824311" y="342900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04EAAAC-6B21-B1FC-BC76-909743BD1988}"/>
              </a:ext>
            </a:extLst>
          </p:cNvPr>
          <p:cNvSpPr/>
          <p:nvPr/>
        </p:nvSpPr>
        <p:spPr>
          <a:xfrm>
            <a:off x="10341507" y="342900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6FC3A2C-6ACF-21A9-7D20-EE90092E12F3}"/>
              </a:ext>
            </a:extLst>
          </p:cNvPr>
          <p:cNvSpPr/>
          <p:nvPr/>
        </p:nvSpPr>
        <p:spPr>
          <a:xfrm>
            <a:off x="8789919" y="342900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78342C0-154D-191A-9ADF-4B1375F6454E}"/>
              </a:ext>
            </a:extLst>
          </p:cNvPr>
          <p:cNvSpPr/>
          <p:nvPr/>
        </p:nvSpPr>
        <p:spPr>
          <a:xfrm>
            <a:off x="8789919" y="4129675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39624AD-5537-C3A4-4A42-2023A8516F2A}"/>
              </a:ext>
            </a:extLst>
          </p:cNvPr>
          <p:cNvSpPr/>
          <p:nvPr/>
        </p:nvSpPr>
        <p:spPr>
          <a:xfrm>
            <a:off x="9311178" y="4131286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67CE80D-00AA-676F-66C9-36979E823CBA}"/>
              </a:ext>
            </a:extLst>
          </p:cNvPr>
          <p:cNvSpPr/>
          <p:nvPr/>
        </p:nvSpPr>
        <p:spPr>
          <a:xfrm>
            <a:off x="9824311" y="4129675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D408EF5-6299-E46D-4126-6CE59F0E7788}"/>
              </a:ext>
            </a:extLst>
          </p:cNvPr>
          <p:cNvSpPr/>
          <p:nvPr/>
        </p:nvSpPr>
        <p:spPr>
          <a:xfrm>
            <a:off x="10341507" y="4129675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81F716C-8E8F-2F6E-B32C-2D7ABEC99AAC}"/>
              </a:ext>
            </a:extLst>
          </p:cNvPr>
          <p:cNvSpPr txBox="1"/>
          <p:nvPr/>
        </p:nvSpPr>
        <p:spPr>
          <a:xfrm>
            <a:off x="8380833" y="379112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ii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178DCF7-B55D-4AB6-E51F-BA395FC1A51D}"/>
              </a:ext>
            </a:extLst>
          </p:cNvPr>
          <p:cNvSpPr/>
          <p:nvPr/>
        </p:nvSpPr>
        <p:spPr>
          <a:xfrm>
            <a:off x="8793982" y="470494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A63BF58-71C0-31D2-2EBF-58E7DC382E0E}"/>
              </a:ext>
            </a:extLst>
          </p:cNvPr>
          <p:cNvSpPr txBox="1"/>
          <p:nvPr/>
        </p:nvSpPr>
        <p:spPr>
          <a:xfrm>
            <a:off x="8412365" y="458468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ap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834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50017EE-5B5B-F0F3-B662-0C3990321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39" y="196117"/>
            <a:ext cx="5674507" cy="2476879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2DC1FAD-6138-203B-A7CF-2355C7C5449D}"/>
              </a:ext>
            </a:extLst>
          </p:cNvPr>
          <p:cNvSpPr/>
          <p:nvPr/>
        </p:nvSpPr>
        <p:spPr>
          <a:xfrm>
            <a:off x="10046369" y="587143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71E252D-C420-6B45-1652-9883A570433E}"/>
              </a:ext>
            </a:extLst>
          </p:cNvPr>
          <p:cNvSpPr/>
          <p:nvPr/>
        </p:nvSpPr>
        <p:spPr>
          <a:xfrm>
            <a:off x="10218435" y="587143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02461C5-204F-5B64-0486-E55DFF5C6143}"/>
              </a:ext>
            </a:extLst>
          </p:cNvPr>
          <p:cNvSpPr/>
          <p:nvPr/>
        </p:nvSpPr>
        <p:spPr>
          <a:xfrm>
            <a:off x="10098119" y="707459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F9705A-32D8-6CA7-31DC-6BC5787C2C7D}"/>
              </a:ext>
            </a:extLst>
          </p:cNvPr>
          <p:cNvSpPr/>
          <p:nvPr/>
        </p:nvSpPr>
        <p:spPr>
          <a:xfrm>
            <a:off x="9977803" y="827775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0DDF3E4-9DED-1DC8-2D8F-D417E13A1CD4}"/>
              </a:ext>
            </a:extLst>
          </p:cNvPr>
          <p:cNvSpPr/>
          <p:nvPr/>
        </p:nvSpPr>
        <p:spPr>
          <a:xfrm>
            <a:off x="10270185" y="827775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47A9714-CBE1-3CEE-BFA9-084635D07907}"/>
              </a:ext>
            </a:extLst>
          </p:cNvPr>
          <p:cNvSpPr/>
          <p:nvPr/>
        </p:nvSpPr>
        <p:spPr>
          <a:xfrm>
            <a:off x="10057627" y="948091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A563288-6989-9E30-B523-B1057FAE01BB}"/>
              </a:ext>
            </a:extLst>
          </p:cNvPr>
          <p:cNvSpPr/>
          <p:nvPr/>
        </p:nvSpPr>
        <p:spPr>
          <a:xfrm>
            <a:off x="10278593" y="948091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5260021-DADE-77B3-A65F-B1F58B5A7D21}"/>
              </a:ext>
            </a:extLst>
          </p:cNvPr>
          <p:cNvSpPr/>
          <p:nvPr/>
        </p:nvSpPr>
        <p:spPr>
          <a:xfrm>
            <a:off x="9917645" y="1068407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65C548-5BB0-B1B2-F360-A04998C7ACFE}"/>
              </a:ext>
            </a:extLst>
          </p:cNvPr>
          <p:cNvSpPr/>
          <p:nvPr/>
        </p:nvSpPr>
        <p:spPr>
          <a:xfrm>
            <a:off x="9816995" y="767617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8E079C4-79D7-0B97-575E-317A29C3E18B}"/>
              </a:ext>
            </a:extLst>
          </p:cNvPr>
          <p:cNvSpPr/>
          <p:nvPr/>
        </p:nvSpPr>
        <p:spPr>
          <a:xfrm>
            <a:off x="11016916" y="1188723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ABFDADB-E203-62F0-2999-E88259A1871F}"/>
              </a:ext>
            </a:extLst>
          </p:cNvPr>
          <p:cNvSpPr/>
          <p:nvPr/>
        </p:nvSpPr>
        <p:spPr>
          <a:xfrm>
            <a:off x="11188982" y="1188723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0426F28-C7A3-79CA-2783-582C8F97B558}"/>
              </a:ext>
            </a:extLst>
          </p:cNvPr>
          <p:cNvSpPr/>
          <p:nvPr/>
        </p:nvSpPr>
        <p:spPr>
          <a:xfrm>
            <a:off x="11068666" y="1309039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4E6D3F9-F531-21B7-F356-254369CECFBC}"/>
              </a:ext>
            </a:extLst>
          </p:cNvPr>
          <p:cNvSpPr/>
          <p:nvPr/>
        </p:nvSpPr>
        <p:spPr>
          <a:xfrm>
            <a:off x="10948350" y="1429355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8B89300-FE67-3058-65F9-A0279F539648}"/>
              </a:ext>
            </a:extLst>
          </p:cNvPr>
          <p:cNvSpPr/>
          <p:nvPr/>
        </p:nvSpPr>
        <p:spPr>
          <a:xfrm>
            <a:off x="11240732" y="1429355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D6BFAE7-8CEC-88D8-A859-D3AAB4F63D5D}"/>
              </a:ext>
            </a:extLst>
          </p:cNvPr>
          <p:cNvSpPr/>
          <p:nvPr/>
        </p:nvSpPr>
        <p:spPr>
          <a:xfrm>
            <a:off x="11028174" y="1549671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CE0C722-25BE-C384-C85A-2BCDC2E0DCAD}"/>
              </a:ext>
            </a:extLst>
          </p:cNvPr>
          <p:cNvSpPr/>
          <p:nvPr/>
        </p:nvSpPr>
        <p:spPr>
          <a:xfrm>
            <a:off x="11249140" y="1549671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D64E3F2-204F-75B0-5932-21347FAC2489}"/>
              </a:ext>
            </a:extLst>
          </p:cNvPr>
          <p:cNvSpPr/>
          <p:nvPr/>
        </p:nvSpPr>
        <p:spPr>
          <a:xfrm>
            <a:off x="10888192" y="1669987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C914544-965E-0E3A-2DDA-D9179A8D991D}"/>
              </a:ext>
            </a:extLst>
          </p:cNvPr>
          <p:cNvSpPr/>
          <p:nvPr/>
        </p:nvSpPr>
        <p:spPr>
          <a:xfrm>
            <a:off x="10787542" y="1369197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1732112-DDF2-C281-5DD1-891126B4F089}"/>
              </a:ext>
            </a:extLst>
          </p:cNvPr>
          <p:cNvCxnSpPr>
            <a:cxnSpLocks/>
          </p:cNvCxnSpPr>
          <p:nvPr/>
        </p:nvCxnSpPr>
        <p:spPr>
          <a:xfrm flipH="1">
            <a:off x="9956977" y="376591"/>
            <a:ext cx="1292163" cy="174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294C6C4-A172-F262-9CAC-5CAFC98D9091}"/>
              </a:ext>
            </a:extLst>
          </p:cNvPr>
          <p:cNvCxnSpPr>
            <a:cxnSpLocks/>
          </p:cNvCxnSpPr>
          <p:nvPr/>
        </p:nvCxnSpPr>
        <p:spPr>
          <a:xfrm flipH="1">
            <a:off x="9664595" y="196117"/>
            <a:ext cx="1292163" cy="174457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12DE1FF-86A2-34EC-B71F-4005D37492C4}"/>
              </a:ext>
            </a:extLst>
          </p:cNvPr>
          <p:cNvCxnSpPr>
            <a:cxnSpLocks/>
          </p:cNvCxnSpPr>
          <p:nvPr/>
        </p:nvCxnSpPr>
        <p:spPr>
          <a:xfrm flipH="1">
            <a:off x="10168111" y="587145"/>
            <a:ext cx="1292163" cy="174457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34BEA02-C97D-2241-9CEC-E820A316C165}"/>
              </a:ext>
            </a:extLst>
          </p:cNvPr>
          <p:cNvSpPr txBox="1"/>
          <p:nvPr/>
        </p:nvSpPr>
        <p:spPr>
          <a:xfrm>
            <a:off x="730985" y="2662590"/>
            <a:ext cx="103978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altLang="ko-KR">
                <a:latin typeface="Consolas" panose="020B0609020204030204" pitchFamily="49" charset="0"/>
              </a:rPr>
              <a:t>Selective search </a:t>
            </a:r>
            <a:r>
              <a:rPr lang="ko-KR" altLang="en-US">
                <a:latin typeface="Consolas" panose="020B0609020204030204" pitchFamily="49" charset="0"/>
              </a:rPr>
              <a:t>알고리즘을 통해 객체가 있을 법할 위치인 후보 영역</a:t>
            </a:r>
            <a:r>
              <a:rPr lang="en-US" altLang="ko-KR">
                <a:latin typeface="Consolas" panose="020B0609020204030204" pitchFamily="49" charset="0"/>
              </a:rPr>
              <a:t>(region proposal)</a:t>
            </a:r>
            <a:r>
              <a:rPr lang="ko-KR" altLang="en-US">
                <a:latin typeface="Consolas" panose="020B0609020204030204" pitchFamily="49" charset="0"/>
              </a:rPr>
              <a:t>을 </a:t>
            </a:r>
            <a:r>
              <a:rPr lang="en-US" altLang="ko-KR">
                <a:latin typeface="Consolas" panose="020B0609020204030204" pitchFamily="49" charset="0"/>
              </a:rPr>
              <a:t>2000</a:t>
            </a:r>
            <a:r>
              <a:rPr lang="ko-KR" altLang="en-US">
                <a:latin typeface="Consolas" panose="020B0609020204030204" pitchFamily="49" charset="0"/>
              </a:rPr>
              <a:t>개 추출하여</a:t>
            </a:r>
            <a:r>
              <a:rPr lang="en-US" altLang="ko-KR">
                <a:latin typeface="Consolas" panose="020B0609020204030204" pitchFamily="49" charset="0"/>
              </a:rPr>
              <a:t>, </a:t>
            </a:r>
            <a:r>
              <a:rPr lang="ko-KR" altLang="en-US">
                <a:latin typeface="Consolas" panose="020B0609020204030204" pitchFamily="49" charset="0"/>
              </a:rPr>
              <a:t>각각을 </a:t>
            </a:r>
            <a:r>
              <a:rPr lang="en-US" altLang="ko-KR">
                <a:latin typeface="Consolas" panose="020B0609020204030204" pitchFamily="49" charset="0"/>
              </a:rPr>
              <a:t>227x227 </a:t>
            </a:r>
            <a:r>
              <a:rPr lang="ko-KR" altLang="en-US">
                <a:latin typeface="Consolas" panose="020B0609020204030204" pitchFamily="49" charset="0"/>
              </a:rPr>
              <a:t>크기로 </a:t>
            </a:r>
            <a:r>
              <a:rPr lang="en-US" altLang="ko-KR">
                <a:latin typeface="Consolas" panose="020B0609020204030204" pitchFamily="49" charset="0"/>
              </a:rPr>
              <a:t>warp</a:t>
            </a:r>
            <a:r>
              <a:rPr lang="ko-KR" altLang="en-US">
                <a:latin typeface="Consolas" panose="020B0609020204030204" pitchFamily="49" charset="0"/>
              </a:rPr>
              <a:t>시켜줍니다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US" altLang="ko-KR">
              <a:latin typeface="Consolas" panose="020B0609020204030204" pitchFamily="49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altLang="ko-KR">
                <a:latin typeface="Consolas" panose="020B0609020204030204" pitchFamily="49" charset="0"/>
              </a:rPr>
              <a:t>Warp</a:t>
            </a:r>
            <a:r>
              <a:rPr lang="ko-KR" altLang="en-US">
                <a:latin typeface="Consolas" panose="020B0609020204030204" pitchFamily="49" charset="0"/>
              </a:rPr>
              <a:t>된 모든 </a:t>
            </a:r>
            <a:r>
              <a:rPr lang="en-US" altLang="ko-KR">
                <a:latin typeface="Consolas" panose="020B0609020204030204" pitchFamily="49" charset="0"/>
              </a:rPr>
              <a:t>region proposal</a:t>
            </a:r>
            <a:r>
              <a:rPr lang="ko-KR" altLang="en-US">
                <a:latin typeface="Consolas" panose="020B0609020204030204" pitchFamily="49" charset="0"/>
              </a:rPr>
              <a:t>을 </a:t>
            </a:r>
            <a:r>
              <a:rPr lang="en-US" altLang="ko-KR">
                <a:latin typeface="Consolas" panose="020B0609020204030204" pitchFamily="49" charset="0"/>
              </a:rPr>
              <a:t>Fine tune</a:t>
            </a:r>
            <a:r>
              <a:rPr lang="ko-KR" altLang="en-US">
                <a:latin typeface="Consolas" panose="020B0609020204030204" pitchFamily="49" charset="0"/>
              </a:rPr>
              <a:t>된 </a:t>
            </a:r>
            <a:r>
              <a:rPr lang="en-US" altLang="ko-KR">
                <a:latin typeface="Consolas" panose="020B0609020204030204" pitchFamily="49" charset="0"/>
              </a:rPr>
              <a:t>AlexNet</a:t>
            </a:r>
            <a:r>
              <a:rPr lang="ko-KR" altLang="en-US">
                <a:latin typeface="Consolas" panose="020B0609020204030204" pitchFamily="49" charset="0"/>
              </a:rPr>
              <a:t>에 입력하여 </a:t>
            </a:r>
            <a:r>
              <a:rPr lang="en-US" altLang="ko-KR">
                <a:latin typeface="Consolas" panose="020B0609020204030204" pitchFamily="49" charset="0"/>
              </a:rPr>
              <a:t>2000x4096 </a:t>
            </a:r>
            <a:r>
              <a:rPr lang="ko-KR" altLang="en-US">
                <a:latin typeface="Consolas" panose="020B0609020204030204" pitchFamily="49" charset="0"/>
              </a:rPr>
              <a:t>크기의 </a:t>
            </a:r>
            <a:r>
              <a:rPr lang="en-US" altLang="ko-KR">
                <a:latin typeface="Consolas" panose="020B0609020204030204" pitchFamily="49" charset="0"/>
              </a:rPr>
              <a:t>feature vector</a:t>
            </a:r>
            <a:r>
              <a:rPr lang="ko-KR" altLang="en-US">
                <a:latin typeface="Consolas" panose="020B0609020204030204" pitchFamily="49" charset="0"/>
              </a:rPr>
              <a:t>를 추출합니다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US" altLang="ko-KR">
              <a:latin typeface="Consolas" panose="020B0609020204030204" pitchFamily="49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ko-KR" altLang="en-US">
                <a:latin typeface="Consolas" panose="020B0609020204030204" pitchFamily="49" charset="0"/>
              </a:rPr>
              <a:t>추출된 </a:t>
            </a:r>
            <a:r>
              <a:rPr lang="en-US" altLang="ko-KR">
                <a:latin typeface="Consolas" panose="020B0609020204030204" pitchFamily="49" charset="0"/>
              </a:rPr>
              <a:t>feature vector</a:t>
            </a:r>
            <a:r>
              <a:rPr lang="ko-KR" altLang="en-US">
                <a:latin typeface="Consolas" panose="020B0609020204030204" pitchFamily="49" charset="0"/>
              </a:rPr>
              <a:t>를 </a:t>
            </a:r>
            <a:r>
              <a:rPr lang="en-US" altLang="ko-KR">
                <a:latin typeface="Consolas" panose="020B0609020204030204" pitchFamily="49" charset="0"/>
              </a:rPr>
              <a:t>linear SVM </a:t>
            </a:r>
            <a:r>
              <a:rPr lang="ko-KR" altLang="en-US">
                <a:latin typeface="Consolas" panose="020B0609020204030204" pitchFamily="49" charset="0"/>
              </a:rPr>
              <a:t>모델과 </a:t>
            </a:r>
            <a:r>
              <a:rPr lang="en-US" altLang="ko-KR">
                <a:latin typeface="Consolas" panose="020B0609020204030204" pitchFamily="49" charset="0"/>
              </a:rPr>
              <a:t>Bounding box regressor </a:t>
            </a:r>
            <a:r>
              <a:rPr lang="ko-KR" altLang="en-US">
                <a:latin typeface="Consolas" panose="020B0609020204030204" pitchFamily="49" charset="0"/>
              </a:rPr>
              <a:t>모델에 입력하여 각각 </a:t>
            </a:r>
            <a:r>
              <a:rPr lang="en-US" altLang="ko-KR">
                <a:latin typeface="Consolas" panose="020B0609020204030204" pitchFamily="49" charset="0"/>
              </a:rPr>
              <a:t>confidence score</a:t>
            </a:r>
            <a:r>
              <a:rPr lang="ko-KR" altLang="en-US">
                <a:latin typeface="Consolas" panose="020B0609020204030204" pitchFamily="49" charset="0"/>
              </a:rPr>
              <a:t>와 조정된 </a:t>
            </a:r>
            <a:r>
              <a:rPr lang="en-US" altLang="ko-KR">
                <a:latin typeface="Consolas" panose="020B0609020204030204" pitchFamily="49" charset="0"/>
              </a:rPr>
              <a:t>bounding box </a:t>
            </a:r>
            <a:r>
              <a:rPr lang="ko-KR" altLang="en-US">
                <a:latin typeface="Consolas" panose="020B0609020204030204" pitchFamily="49" charset="0"/>
              </a:rPr>
              <a:t>좌표를 얻습니다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marL="342900" indent="-342900" algn="l">
              <a:buFont typeface="+mj-lt"/>
              <a:buAutoNum type="arabicPeriod"/>
            </a:pPr>
            <a:endParaRPr lang="en-US" altLang="ko-KR">
              <a:latin typeface="Consolas" panose="020B0609020204030204" pitchFamily="49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ko-KR" altLang="en-US">
                <a:latin typeface="Consolas" panose="020B0609020204030204" pitchFamily="49" charset="0"/>
              </a:rPr>
              <a:t>마지막으로 </a:t>
            </a:r>
            <a:r>
              <a:rPr lang="en-US" altLang="ko-KR">
                <a:latin typeface="Consolas" panose="020B0609020204030204" pitchFamily="49" charset="0"/>
              </a:rPr>
              <a:t>Non maximum suppression </a:t>
            </a:r>
            <a:r>
              <a:rPr lang="ko-KR" altLang="en-US">
                <a:latin typeface="Consolas" panose="020B0609020204030204" pitchFamily="49" charset="0"/>
              </a:rPr>
              <a:t>알고리즘을 적용하여 최소한의</a:t>
            </a:r>
            <a:r>
              <a:rPr lang="en-US" altLang="ko-KR">
                <a:latin typeface="Consolas" panose="020B0609020204030204" pitchFamily="49" charset="0"/>
              </a:rPr>
              <a:t>, </a:t>
            </a:r>
            <a:r>
              <a:rPr lang="ko-KR" altLang="en-US">
                <a:latin typeface="Consolas" panose="020B0609020204030204" pitchFamily="49" charset="0"/>
              </a:rPr>
              <a:t>최적의 </a:t>
            </a:r>
            <a:r>
              <a:rPr lang="en-US" altLang="ko-KR">
                <a:latin typeface="Consolas" panose="020B0609020204030204" pitchFamily="49" charset="0"/>
              </a:rPr>
              <a:t>bounding box</a:t>
            </a:r>
            <a:r>
              <a:rPr lang="ko-KR" altLang="en-US">
                <a:latin typeface="Consolas" panose="020B0609020204030204" pitchFamily="49" charset="0"/>
              </a:rPr>
              <a:t>를 출력합니다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96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4AACA5F-A8F3-2AB4-03A7-FDEB1533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719" y="365783"/>
            <a:ext cx="4056986" cy="388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37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D51DFED8-1044-BA9D-01A7-B9210F59B90C}"/>
              </a:ext>
            </a:extLst>
          </p:cNvPr>
          <p:cNvGrpSpPr/>
          <p:nvPr/>
        </p:nvGrpSpPr>
        <p:grpSpPr>
          <a:xfrm>
            <a:off x="303698" y="76339"/>
            <a:ext cx="1477978" cy="984333"/>
            <a:chOff x="839202" y="423362"/>
            <a:chExt cx="2569745" cy="1711450"/>
          </a:xfrm>
        </p:grpSpPr>
        <p:pic>
          <p:nvPicPr>
            <p:cNvPr id="19" name="그림 18" descr="차량, 육상 차량, 바퀴, 장난감이(가) 표시된 사진&#10;&#10;자동 생성된 설명">
              <a:extLst>
                <a:ext uri="{FF2B5EF4-FFF2-40B4-BE49-F238E27FC236}">
                  <a16:creationId xmlns:a16="http://schemas.microsoft.com/office/drawing/2014/main" id="{69F9BDE5-E617-B90B-D23F-DA37B94A6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202" y="423362"/>
              <a:ext cx="2569745" cy="171145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DC4FC6-1C0A-A0E9-4B0D-8317C6612A3F}"/>
                </a:ext>
              </a:extLst>
            </p:cNvPr>
            <p:cNvSpPr/>
            <p:nvPr/>
          </p:nvSpPr>
          <p:spPr>
            <a:xfrm>
              <a:off x="1110916" y="665747"/>
              <a:ext cx="308810" cy="2887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6C3D12C-2B98-9C65-7A38-83B19BE81CA8}"/>
                </a:ext>
              </a:extLst>
            </p:cNvPr>
            <p:cNvSpPr/>
            <p:nvPr/>
          </p:nvSpPr>
          <p:spPr>
            <a:xfrm>
              <a:off x="1110916" y="1052511"/>
              <a:ext cx="308810" cy="5762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5B2F3A2-34B1-F290-4498-E5EBC021AAE1}"/>
                </a:ext>
              </a:extLst>
            </p:cNvPr>
            <p:cNvSpPr/>
            <p:nvPr/>
          </p:nvSpPr>
          <p:spPr>
            <a:xfrm>
              <a:off x="1263316" y="1204911"/>
              <a:ext cx="308810" cy="2887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F51EA58-D662-E051-4574-AD2C7781DFDC}"/>
                </a:ext>
              </a:extLst>
            </p:cNvPr>
            <p:cNvSpPr/>
            <p:nvPr/>
          </p:nvSpPr>
          <p:spPr>
            <a:xfrm>
              <a:off x="2398293" y="845950"/>
              <a:ext cx="308810" cy="2887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096922F-E118-F997-3855-050D1EAAC993}"/>
                </a:ext>
              </a:extLst>
            </p:cNvPr>
            <p:cNvSpPr/>
            <p:nvPr/>
          </p:nvSpPr>
          <p:spPr>
            <a:xfrm>
              <a:off x="2783302" y="990329"/>
              <a:ext cx="541419" cy="2887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D41456D-15D0-B3A7-D759-1E7754198C4C}"/>
                </a:ext>
              </a:extLst>
            </p:cNvPr>
            <p:cNvSpPr/>
            <p:nvPr/>
          </p:nvSpPr>
          <p:spPr>
            <a:xfrm>
              <a:off x="2717131" y="1427871"/>
              <a:ext cx="308810" cy="4989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05B41E4-031E-35AC-1AC3-AFDAE983C0B4}"/>
                </a:ext>
              </a:extLst>
            </p:cNvPr>
            <p:cNvSpPr/>
            <p:nvPr/>
          </p:nvSpPr>
          <p:spPr>
            <a:xfrm>
              <a:off x="1620253" y="896620"/>
              <a:ext cx="1010650" cy="900095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CC9D358-6887-E8FC-80F6-5FCEDD9F797A}"/>
                </a:ext>
              </a:extLst>
            </p:cNvPr>
            <p:cNvSpPr/>
            <p:nvPr/>
          </p:nvSpPr>
          <p:spPr>
            <a:xfrm>
              <a:off x="2124074" y="1580001"/>
              <a:ext cx="308810" cy="2887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CBC61E6-497E-5822-9AB0-8F0E622B8287}"/>
                </a:ext>
              </a:extLst>
            </p:cNvPr>
            <p:cNvSpPr/>
            <p:nvPr/>
          </p:nvSpPr>
          <p:spPr>
            <a:xfrm>
              <a:off x="1860882" y="1127293"/>
              <a:ext cx="818148" cy="7414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A85B197-D322-5801-D90F-89FBE5F51C87}"/>
                </a:ext>
              </a:extLst>
            </p:cNvPr>
            <p:cNvSpPr/>
            <p:nvPr/>
          </p:nvSpPr>
          <p:spPr>
            <a:xfrm>
              <a:off x="1540039" y="728658"/>
              <a:ext cx="926429" cy="9000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9DC09C-9977-D898-B5F3-A1D374C63933}"/>
              </a:ext>
            </a:extLst>
          </p:cNvPr>
          <p:cNvSpPr/>
          <p:nvPr/>
        </p:nvSpPr>
        <p:spPr>
          <a:xfrm>
            <a:off x="212558" y="2869769"/>
            <a:ext cx="942473" cy="9424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PASCAL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VOC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83EF61B-E2AF-7F5D-89E0-BF0500671A85}"/>
              </a:ext>
            </a:extLst>
          </p:cNvPr>
          <p:cNvSpPr/>
          <p:nvPr/>
        </p:nvSpPr>
        <p:spPr>
          <a:xfrm>
            <a:off x="1379620" y="3212668"/>
            <a:ext cx="593558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EC2DE6-F8DE-1DE9-7329-BD0D152E2DCE}"/>
              </a:ext>
            </a:extLst>
          </p:cNvPr>
          <p:cNvSpPr/>
          <p:nvPr/>
        </p:nvSpPr>
        <p:spPr>
          <a:xfrm>
            <a:off x="3876177" y="2861746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B68603-4EA5-0C1E-6E2F-4E14EB6FEE6D}"/>
              </a:ext>
            </a:extLst>
          </p:cNvPr>
          <p:cNvSpPr/>
          <p:nvPr/>
        </p:nvSpPr>
        <p:spPr>
          <a:xfrm>
            <a:off x="3948366" y="2921904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06974B-5B56-820D-0F14-4759D72AF07B}"/>
              </a:ext>
            </a:extLst>
          </p:cNvPr>
          <p:cNvSpPr/>
          <p:nvPr/>
        </p:nvSpPr>
        <p:spPr>
          <a:xfrm>
            <a:off x="4020555" y="2982062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09F6E5-991A-3D1B-5003-68355AC2D48E}"/>
              </a:ext>
            </a:extLst>
          </p:cNvPr>
          <p:cNvSpPr/>
          <p:nvPr/>
        </p:nvSpPr>
        <p:spPr>
          <a:xfrm>
            <a:off x="4092744" y="3042220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5A549-2664-6BC8-D857-E2E05D402626}"/>
              </a:ext>
            </a:extLst>
          </p:cNvPr>
          <p:cNvSpPr/>
          <p:nvPr/>
        </p:nvSpPr>
        <p:spPr>
          <a:xfrm>
            <a:off x="4164933" y="3102378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4709FF-7C1D-BC9D-F4E9-960624CDD68C}"/>
              </a:ext>
            </a:extLst>
          </p:cNvPr>
          <p:cNvSpPr/>
          <p:nvPr/>
        </p:nvSpPr>
        <p:spPr>
          <a:xfrm>
            <a:off x="4237122" y="3162536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6D4130-FFF1-C4C8-CB85-D427A31FD7B4}"/>
              </a:ext>
            </a:extLst>
          </p:cNvPr>
          <p:cNvSpPr/>
          <p:nvPr/>
        </p:nvSpPr>
        <p:spPr>
          <a:xfrm>
            <a:off x="4309311" y="3222694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A0A6D9-23C0-8FCB-1878-4603D31AC288}"/>
              </a:ext>
            </a:extLst>
          </p:cNvPr>
          <p:cNvSpPr/>
          <p:nvPr/>
        </p:nvSpPr>
        <p:spPr>
          <a:xfrm>
            <a:off x="4381500" y="3282852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0890A3-C128-0DE3-0FBC-3A8DCF06C28A}"/>
              </a:ext>
            </a:extLst>
          </p:cNvPr>
          <p:cNvSpPr/>
          <p:nvPr/>
        </p:nvSpPr>
        <p:spPr>
          <a:xfrm>
            <a:off x="4453689" y="3343010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92573A-939A-E8EA-F76E-3E88024D89AF}"/>
              </a:ext>
            </a:extLst>
          </p:cNvPr>
          <p:cNvSpPr/>
          <p:nvPr/>
        </p:nvSpPr>
        <p:spPr>
          <a:xfrm>
            <a:off x="4525878" y="3403168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7B1394-F961-DEED-F702-DB8BEC187DDD}"/>
              </a:ext>
            </a:extLst>
          </p:cNvPr>
          <p:cNvSpPr/>
          <p:nvPr/>
        </p:nvSpPr>
        <p:spPr>
          <a:xfrm>
            <a:off x="4598067" y="3463326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1F8D24-70DB-CCBD-67BE-D669FE667D61}"/>
              </a:ext>
            </a:extLst>
          </p:cNvPr>
          <p:cNvSpPr txBox="1"/>
          <p:nvPr/>
        </p:nvSpPr>
        <p:spPr>
          <a:xfrm>
            <a:off x="212558" y="3860369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한개의 이미지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79A35F-5935-A175-4C84-DB1FC6036CCC}"/>
              </a:ext>
            </a:extLst>
          </p:cNvPr>
          <p:cNvSpPr txBox="1"/>
          <p:nvPr/>
        </p:nvSpPr>
        <p:spPr>
          <a:xfrm>
            <a:off x="3892218" y="3984333"/>
            <a:ext cx="107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최대 </a:t>
            </a:r>
            <a:r>
              <a:rPr lang="en-US" altLang="ko-KR" sz="1200">
                <a:latin typeface="Consolas" panose="020B0609020204030204" pitchFamily="49" charset="0"/>
              </a:rPr>
              <a:t>2000</a:t>
            </a:r>
            <a:r>
              <a:rPr lang="ko-KR" altLang="en-US" sz="1200">
                <a:latin typeface="Consolas" panose="020B0609020204030204" pitchFamily="49" charset="0"/>
              </a:rPr>
              <a:t>개</a:t>
            </a:r>
            <a:endParaRPr lang="en-US" altLang="ko-KR" sz="1200">
              <a:latin typeface="Consolas" panose="020B0609020204030204" pitchFamily="49" charset="0"/>
            </a:endParaRPr>
          </a:p>
          <a:p>
            <a:pPr algn="l"/>
            <a:r>
              <a:rPr lang="en-US" altLang="ko-KR" sz="1200">
                <a:latin typeface="Consolas" panose="020B0609020204030204" pitchFamily="49" charset="0"/>
              </a:rPr>
              <a:t>region</a:t>
            </a:r>
            <a:endParaRPr lang="ko-KR" altLang="en-US" sz="1200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6F6C0E3-9AF3-17B7-1B5F-5F57D24F76E0}"/>
              </a:ext>
            </a:extLst>
          </p:cNvPr>
          <p:cNvSpPr/>
          <p:nvPr/>
        </p:nvSpPr>
        <p:spPr>
          <a:xfrm>
            <a:off x="1977523" y="3034729"/>
            <a:ext cx="177119" cy="326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E186C0-0BA1-DEC6-4DEE-485F1558BAEF}"/>
              </a:ext>
            </a:extLst>
          </p:cNvPr>
          <p:cNvSpPr/>
          <p:nvPr/>
        </p:nvSpPr>
        <p:spPr>
          <a:xfrm>
            <a:off x="2017938" y="3205941"/>
            <a:ext cx="136704" cy="127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A7FF91-69E4-0463-32AE-B81E35FA3176}"/>
              </a:ext>
            </a:extLst>
          </p:cNvPr>
          <p:cNvSpPr/>
          <p:nvPr/>
        </p:nvSpPr>
        <p:spPr>
          <a:xfrm>
            <a:off x="2085402" y="3273406"/>
            <a:ext cx="136704" cy="127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6E10BD2-D258-DF11-28AA-97318FCEF4EB}"/>
              </a:ext>
            </a:extLst>
          </p:cNvPr>
          <p:cNvSpPr/>
          <p:nvPr/>
        </p:nvSpPr>
        <p:spPr>
          <a:xfrm>
            <a:off x="2587833" y="3114501"/>
            <a:ext cx="136704" cy="127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6C4BBB0-9C51-3852-554A-561BCABA3630}"/>
              </a:ext>
            </a:extLst>
          </p:cNvPr>
          <p:cNvSpPr/>
          <p:nvPr/>
        </p:nvSpPr>
        <p:spPr>
          <a:xfrm>
            <a:off x="2758268" y="3178416"/>
            <a:ext cx="354018" cy="122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26A541-6D41-0ED3-130A-2E9A5115750E}"/>
              </a:ext>
            </a:extLst>
          </p:cNvPr>
          <p:cNvSpPr/>
          <p:nvPr/>
        </p:nvSpPr>
        <p:spPr>
          <a:xfrm>
            <a:off x="2728974" y="3372106"/>
            <a:ext cx="158117" cy="440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5696960-CB42-EED5-AE1F-C4EEE0F3F561}"/>
              </a:ext>
            </a:extLst>
          </p:cNvPr>
          <p:cNvSpPr/>
          <p:nvPr/>
        </p:nvSpPr>
        <p:spPr>
          <a:xfrm>
            <a:off x="2466442" y="3439450"/>
            <a:ext cx="136704" cy="127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90A4ED9-3500-A7CB-3639-0F0D717F2D45}"/>
              </a:ext>
            </a:extLst>
          </p:cNvPr>
          <p:cNvSpPr/>
          <p:nvPr/>
        </p:nvSpPr>
        <p:spPr>
          <a:xfrm>
            <a:off x="2349932" y="3239046"/>
            <a:ext cx="362177" cy="328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AC81048-CC29-7098-05AB-8CBC6D2BEA0B}"/>
              </a:ext>
            </a:extLst>
          </p:cNvPr>
          <p:cNvSpPr/>
          <p:nvPr/>
        </p:nvSpPr>
        <p:spPr>
          <a:xfrm>
            <a:off x="2207902" y="3062578"/>
            <a:ext cx="410111" cy="3984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13FB3C44-A0F3-7661-284A-60217F1B6D75}"/>
              </a:ext>
            </a:extLst>
          </p:cNvPr>
          <p:cNvSpPr/>
          <p:nvPr/>
        </p:nvSpPr>
        <p:spPr>
          <a:xfrm>
            <a:off x="3160139" y="3227894"/>
            <a:ext cx="593558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5914683-280F-865F-1D4F-0AB5E7A601A9}"/>
              </a:ext>
            </a:extLst>
          </p:cNvPr>
          <p:cNvCxnSpPr/>
          <p:nvPr/>
        </p:nvCxnSpPr>
        <p:spPr>
          <a:xfrm flipV="1">
            <a:off x="5149516" y="2360286"/>
            <a:ext cx="1351547" cy="1075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A9FFB51-BA45-4122-0F89-C74DDD9B3D6D}"/>
              </a:ext>
            </a:extLst>
          </p:cNvPr>
          <p:cNvCxnSpPr>
            <a:cxnSpLocks/>
          </p:cNvCxnSpPr>
          <p:nvPr/>
        </p:nvCxnSpPr>
        <p:spPr>
          <a:xfrm>
            <a:off x="5149516" y="3463326"/>
            <a:ext cx="1455821" cy="982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1AC8CDA-FCCD-DF3F-3C4B-94514B0CB931}"/>
              </a:ext>
            </a:extLst>
          </p:cNvPr>
          <p:cNvSpPr/>
          <p:nvPr/>
        </p:nvSpPr>
        <p:spPr>
          <a:xfrm>
            <a:off x="6728661" y="1466272"/>
            <a:ext cx="266699" cy="14837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692B48-9704-FFFB-CD5B-9C8C2B4A53AE}"/>
              </a:ext>
            </a:extLst>
          </p:cNvPr>
          <p:cNvSpPr/>
          <p:nvPr/>
        </p:nvSpPr>
        <p:spPr>
          <a:xfrm>
            <a:off x="6721975" y="3356231"/>
            <a:ext cx="266699" cy="14837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A4814C-AA9A-BA10-BB16-CE8C736FFE14}"/>
              </a:ext>
            </a:extLst>
          </p:cNvPr>
          <p:cNvSpPr txBox="1"/>
          <p:nvPr/>
        </p:nvSpPr>
        <p:spPr>
          <a:xfrm>
            <a:off x="5245768" y="2504810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IOU&gt;0.5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E48DCF-7732-C7C7-B611-D80C3E1B31B0}"/>
              </a:ext>
            </a:extLst>
          </p:cNvPr>
          <p:cNvSpPr txBox="1"/>
          <p:nvPr/>
        </p:nvSpPr>
        <p:spPr>
          <a:xfrm>
            <a:off x="6415139" y="1157274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Positive samples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FCFE17-6914-93E7-0C50-3E49A18C3C4C}"/>
              </a:ext>
            </a:extLst>
          </p:cNvPr>
          <p:cNvSpPr txBox="1"/>
          <p:nvPr/>
        </p:nvSpPr>
        <p:spPr>
          <a:xfrm>
            <a:off x="6050182" y="4942153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Negative samples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3CED20-B6F2-DAAA-0A81-270E823C2490}"/>
              </a:ext>
            </a:extLst>
          </p:cNvPr>
          <p:cNvSpPr txBox="1"/>
          <p:nvPr/>
        </p:nvSpPr>
        <p:spPr>
          <a:xfrm>
            <a:off x="5290966" y="393208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IOU&lt;0.5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F10158A-93D2-3A39-083F-FBA975FE03D9}"/>
              </a:ext>
            </a:extLst>
          </p:cNvPr>
          <p:cNvGrpSpPr/>
          <p:nvPr/>
        </p:nvGrpSpPr>
        <p:grpSpPr>
          <a:xfrm>
            <a:off x="7585795" y="1967526"/>
            <a:ext cx="266699" cy="1959121"/>
            <a:chOff x="8993490" y="1475999"/>
            <a:chExt cx="266699" cy="195912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E686DA3-2E68-92B8-2B31-78E8EB6C4883}"/>
                </a:ext>
              </a:extLst>
            </p:cNvPr>
            <p:cNvSpPr/>
            <p:nvPr/>
          </p:nvSpPr>
          <p:spPr>
            <a:xfrm>
              <a:off x="8993490" y="147599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E1B7F0-CF37-1287-C451-F031153B1DA6}"/>
                </a:ext>
              </a:extLst>
            </p:cNvPr>
            <p:cNvSpPr/>
            <p:nvPr/>
          </p:nvSpPr>
          <p:spPr>
            <a:xfrm>
              <a:off x="8993490" y="195135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C0916FBF-F401-05AA-CD2E-F461DED47BC5}"/>
              </a:ext>
            </a:extLst>
          </p:cNvPr>
          <p:cNvGrpSpPr/>
          <p:nvPr/>
        </p:nvGrpSpPr>
        <p:grpSpPr>
          <a:xfrm>
            <a:off x="7930890" y="1961406"/>
            <a:ext cx="266699" cy="1959121"/>
            <a:chOff x="9338585" y="1469879"/>
            <a:chExt cx="266699" cy="195912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F4FC20-AC45-8CF8-6335-CF909D35D388}"/>
                </a:ext>
              </a:extLst>
            </p:cNvPr>
            <p:cNvSpPr/>
            <p:nvPr/>
          </p:nvSpPr>
          <p:spPr>
            <a:xfrm>
              <a:off x="9338585" y="146987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C848865-31A6-3191-787D-C49D8FC0C26F}"/>
                </a:ext>
              </a:extLst>
            </p:cNvPr>
            <p:cNvSpPr/>
            <p:nvPr/>
          </p:nvSpPr>
          <p:spPr>
            <a:xfrm>
              <a:off x="9338585" y="194523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CE28BDF-10EB-7128-8A48-D365E520C1F5}"/>
              </a:ext>
            </a:extLst>
          </p:cNvPr>
          <p:cNvGrpSpPr/>
          <p:nvPr/>
        </p:nvGrpSpPr>
        <p:grpSpPr>
          <a:xfrm>
            <a:off x="8275985" y="1955286"/>
            <a:ext cx="266699" cy="1959121"/>
            <a:chOff x="9683680" y="1463759"/>
            <a:chExt cx="266699" cy="1959121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9A12B8C-A187-46FE-60FE-2C55E4DE9F48}"/>
                </a:ext>
              </a:extLst>
            </p:cNvPr>
            <p:cNvSpPr/>
            <p:nvPr/>
          </p:nvSpPr>
          <p:spPr>
            <a:xfrm>
              <a:off x="9683680" y="146375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768CB28-368A-CCCA-5CC1-1E17A046A55B}"/>
                </a:ext>
              </a:extLst>
            </p:cNvPr>
            <p:cNvSpPr/>
            <p:nvPr/>
          </p:nvSpPr>
          <p:spPr>
            <a:xfrm>
              <a:off x="9683680" y="193911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E8D544B-9EB6-F319-C872-ADF9146B3552}"/>
              </a:ext>
            </a:extLst>
          </p:cNvPr>
          <p:cNvGrpSpPr/>
          <p:nvPr/>
        </p:nvGrpSpPr>
        <p:grpSpPr>
          <a:xfrm>
            <a:off x="8966175" y="1943046"/>
            <a:ext cx="266699" cy="1959121"/>
            <a:chOff x="10373870" y="1451519"/>
            <a:chExt cx="266699" cy="195912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5C85F9A-EBE4-3EB6-1AFD-D1B07E70626F}"/>
                </a:ext>
              </a:extLst>
            </p:cNvPr>
            <p:cNvSpPr/>
            <p:nvPr/>
          </p:nvSpPr>
          <p:spPr>
            <a:xfrm>
              <a:off x="10373870" y="145151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3DFA293-6D96-1CCE-1366-8391F8B52EE4}"/>
                </a:ext>
              </a:extLst>
            </p:cNvPr>
            <p:cNvSpPr/>
            <p:nvPr/>
          </p:nvSpPr>
          <p:spPr>
            <a:xfrm>
              <a:off x="10373870" y="192687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DEDC722-796A-965D-133F-E1BAEDB3FE35}"/>
              </a:ext>
            </a:extLst>
          </p:cNvPr>
          <p:cNvSpPr txBox="1"/>
          <p:nvPr/>
        </p:nvSpPr>
        <p:spPr>
          <a:xfrm>
            <a:off x="8508240" y="276756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...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315B344-B41E-6D77-D81B-D5D6A2999ABE}"/>
              </a:ext>
            </a:extLst>
          </p:cNvPr>
          <p:cNvSpPr txBox="1"/>
          <p:nvPr/>
        </p:nvSpPr>
        <p:spPr>
          <a:xfrm>
            <a:off x="3116179" y="131116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370*1400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61D90AC-2875-4377-3B9C-DA78D23B9E2B}"/>
              </a:ext>
            </a:extLst>
          </p:cNvPr>
          <p:cNvCxnSpPr>
            <a:cxnSpLocks/>
          </p:cNvCxnSpPr>
          <p:nvPr/>
        </p:nvCxnSpPr>
        <p:spPr>
          <a:xfrm>
            <a:off x="7066555" y="3186937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잘린 위쪽 모서리 66">
            <a:extLst>
              <a:ext uri="{FF2B5EF4-FFF2-40B4-BE49-F238E27FC236}">
                <a16:creationId xmlns:a16="http://schemas.microsoft.com/office/drawing/2014/main" id="{400EAB0C-0251-DDB8-AA3C-BF56B722A2F5}"/>
              </a:ext>
            </a:extLst>
          </p:cNvPr>
          <p:cNvSpPr/>
          <p:nvPr/>
        </p:nvSpPr>
        <p:spPr>
          <a:xfrm rot="5400000">
            <a:off x="9789521" y="2716162"/>
            <a:ext cx="838200" cy="1031051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0368E0A-3792-8374-9B78-6A64797AB740}"/>
              </a:ext>
            </a:extLst>
          </p:cNvPr>
          <p:cNvSpPr txBox="1"/>
          <p:nvPr/>
        </p:nvSpPr>
        <p:spPr>
          <a:xfrm>
            <a:off x="9712512" y="3051458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Pre-trained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AlexNet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2B7CB02-A107-70C4-4835-6ECF15682B9D}"/>
              </a:ext>
            </a:extLst>
          </p:cNvPr>
          <p:cNvCxnSpPr>
            <a:cxnSpLocks/>
          </p:cNvCxnSpPr>
          <p:nvPr/>
        </p:nvCxnSpPr>
        <p:spPr>
          <a:xfrm>
            <a:off x="9232874" y="3162536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DCE20F3-2F70-A8CD-6E58-7599F527D8DF}"/>
              </a:ext>
            </a:extLst>
          </p:cNvPr>
          <p:cNvSpPr txBox="1"/>
          <p:nvPr/>
        </p:nvSpPr>
        <p:spPr>
          <a:xfrm>
            <a:off x="2755595" y="2536729"/>
            <a:ext cx="152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latin typeface="Consolas" panose="020B0609020204030204" pitchFamily="49" charset="0"/>
              </a:rPr>
              <a:t>crop,  resize </a:t>
            </a:r>
            <a:r>
              <a:rPr lang="ko-KR" altLang="en-US" sz="1200">
                <a:latin typeface="Consolas" panose="020B0609020204030204" pitchFamily="49" charset="0"/>
              </a:rPr>
              <a:t>됨</a:t>
            </a:r>
            <a:endParaRPr lang="en-US" altLang="ko-KR" sz="1200">
              <a:latin typeface="Consolas" panose="020B0609020204030204" pitchFamily="49" charset="0"/>
            </a:endParaRPr>
          </a:p>
          <a:p>
            <a:pPr algn="l"/>
            <a:r>
              <a:rPr lang="en-US" altLang="ko-KR" sz="1200">
                <a:latin typeface="Consolas" panose="020B0609020204030204" pitchFamily="49" charset="0"/>
              </a:rPr>
              <a:t>warp</a:t>
            </a:r>
            <a:endParaRPr lang="ko-KR" altLang="en-US" sz="1200"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B4ABF60-323C-36CB-8D9D-0B45ABDAECE5}"/>
              </a:ext>
            </a:extLst>
          </p:cNvPr>
          <p:cNvSpPr txBox="1"/>
          <p:nvPr/>
        </p:nvSpPr>
        <p:spPr>
          <a:xfrm>
            <a:off x="7585795" y="4024310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Mini batches(128)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84B69E-C557-1F4C-4A1E-26BF49ABDDC6}"/>
              </a:ext>
            </a:extLst>
          </p:cNvPr>
          <p:cNvSpPr txBox="1"/>
          <p:nvPr/>
        </p:nvSpPr>
        <p:spPr>
          <a:xfrm>
            <a:off x="9028860" y="2812587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(128,227,227)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623A868-1649-9363-BAEC-72B9D373D8EE}"/>
              </a:ext>
            </a:extLst>
          </p:cNvPr>
          <p:cNvCxnSpPr>
            <a:cxnSpLocks/>
          </p:cNvCxnSpPr>
          <p:nvPr/>
        </p:nvCxnSpPr>
        <p:spPr>
          <a:xfrm>
            <a:off x="10813022" y="3180750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35B19E3-12D6-93AB-49B3-80DE8A14DF8E}"/>
              </a:ext>
            </a:extLst>
          </p:cNvPr>
          <p:cNvSpPr txBox="1"/>
          <p:nvPr/>
        </p:nvSpPr>
        <p:spPr>
          <a:xfrm>
            <a:off x="10737562" y="2812587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(128,2)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4D7B03B-E129-D2D9-30B9-12C549792A78}"/>
              </a:ext>
            </a:extLst>
          </p:cNvPr>
          <p:cNvSpPr txBox="1"/>
          <p:nvPr/>
        </p:nvSpPr>
        <p:spPr>
          <a:xfrm>
            <a:off x="2321702" y="464222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1. Fine tuning pre-trained AlexNet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026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29DC09C-9977-D898-B5F3-A1D374C63933}"/>
              </a:ext>
            </a:extLst>
          </p:cNvPr>
          <p:cNvSpPr/>
          <p:nvPr/>
        </p:nvSpPr>
        <p:spPr>
          <a:xfrm>
            <a:off x="212558" y="2869769"/>
            <a:ext cx="942473" cy="9424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PASCAL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VOC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83EF61B-E2AF-7F5D-89E0-BF0500671A85}"/>
              </a:ext>
            </a:extLst>
          </p:cNvPr>
          <p:cNvSpPr/>
          <p:nvPr/>
        </p:nvSpPr>
        <p:spPr>
          <a:xfrm>
            <a:off x="1379620" y="3212668"/>
            <a:ext cx="593558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EC2DE6-F8DE-1DE9-7329-BD0D152E2DCE}"/>
              </a:ext>
            </a:extLst>
          </p:cNvPr>
          <p:cNvSpPr/>
          <p:nvPr/>
        </p:nvSpPr>
        <p:spPr>
          <a:xfrm>
            <a:off x="2115556" y="2842727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B68603-4EA5-0C1E-6E2F-4E14EB6FEE6D}"/>
              </a:ext>
            </a:extLst>
          </p:cNvPr>
          <p:cNvSpPr/>
          <p:nvPr/>
        </p:nvSpPr>
        <p:spPr>
          <a:xfrm>
            <a:off x="2187745" y="2902885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06974B-5B56-820D-0F14-4759D72AF07B}"/>
              </a:ext>
            </a:extLst>
          </p:cNvPr>
          <p:cNvSpPr/>
          <p:nvPr/>
        </p:nvSpPr>
        <p:spPr>
          <a:xfrm>
            <a:off x="2259934" y="2963043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09F6E5-991A-3D1B-5003-68355AC2D48E}"/>
              </a:ext>
            </a:extLst>
          </p:cNvPr>
          <p:cNvSpPr/>
          <p:nvPr/>
        </p:nvSpPr>
        <p:spPr>
          <a:xfrm>
            <a:off x="2332123" y="3023201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5A549-2664-6BC8-D857-E2E05D402626}"/>
              </a:ext>
            </a:extLst>
          </p:cNvPr>
          <p:cNvSpPr/>
          <p:nvPr/>
        </p:nvSpPr>
        <p:spPr>
          <a:xfrm>
            <a:off x="2404312" y="3083359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4709FF-7C1D-BC9D-F4E9-960624CDD68C}"/>
              </a:ext>
            </a:extLst>
          </p:cNvPr>
          <p:cNvSpPr/>
          <p:nvPr/>
        </p:nvSpPr>
        <p:spPr>
          <a:xfrm>
            <a:off x="2476501" y="3143517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6D4130-FFF1-C4C8-CB85-D427A31FD7B4}"/>
              </a:ext>
            </a:extLst>
          </p:cNvPr>
          <p:cNvSpPr/>
          <p:nvPr/>
        </p:nvSpPr>
        <p:spPr>
          <a:xfrm>
            <a:off x="2548690" y="3203675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A0A6D9-23C0-8FCB-1878-4603D31AC288}"/>
              </a:ext>
            </a:extLst>
          </p:cNvPr>
          <p:cNvSpPr/>
          <p:nvPr/>
        </p:nvSpPr>
        <p:spPr>
          <a:xfrm>
            <a:off x="2620879" y="3263833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0890A3-C128-0DE3-0FBC-3A8DCF06C28A}"/>
              </a:ext>
            </a:extLst>
          </p:cNvPr>
          <p:cNvSpPr/>
          <p:nvPr/>
        </p:nvSpPr>
        <p:spPr>
          <a:xfrm>
            <a:off x="2693068" y="3323991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92573A-939A-E8EA-F76E-3E88024D89AF}"/>
              </a:ext>
            </a:extLst>
          </p:cNvPr>
          <p:cNvSpPr/>
          <p:nvPr/>
        </p:nvSpPr>
        <p:spPr>
          <a:xfrm>
            <a:off x="2765257" y="3384149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7B1394-F961-DEED-F702-DB8BEC187DDD}"/>
              </a:ext>
            </a:extLst>
          </p:cNvPr>
          <p:cNvSpPr/>
          <p:nvPr/>
        </p:nvSpPr>
        <p:spPr>
          <a:xfrm>
            <a:off x="2837446" y="3444307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1F8D24-70DB-CCBD-67BE-D669FE667D61}"/>
              </a:ext>
            </a:extLst>
          </p:cNvPr>
          <p:cNvSpPr txBox="1"/>
          <p:nvPr/>
        </p:nvSpPr>
        <p:spPr>
          <a:xfrm>
            <a:off x="212558" y="3860369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한개의 이미지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79A35F-5935-A175-4C84-DB1FC6036CCC}"/>
              </a:ext>
            </a:extLst>
          </p:cNvPr>
          <p:cNvSpPr txBox="1"/>
          <p:nvPr/>
        </p:nvSpPr>
        <p:spPr>
          <a:xfrm>
            <a:off x="2131597" y="3965314"/>
            <a:ext cx="107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최대 </a:t>
            </a:r>
            <a:r>
              <a:rPr lang="en-US" altLang="ko-KR" sz="1200">
                <a:latin typeface="Consolas" panose="020B0609020204030204" pitchFamily="49" charset="0"/>
              </a:rPr>
              <a:t>2000</a:t>
            </a:r>
            <a:r>
              <a:rPr lang="ko-KR" altLang="en-US" sz="1200">
                <a:latin typeface="Consolas" panose="020B0609020204030204" pitchFamily="49" charset="0"/>
              </a:rPr>
              <a:t>개</a:t>
            </a:r>
            <a:endParaRPr lang="en-US" altLang="ko-KR" sz="1200">
              <a:latin typeface="Consolas" panose="020B0609020204030204" pitchFamily="49" charset="0"/>
            </a:endParaRPr>
          </a:p>
          <a:p>
            <a:pPr algn="l"/>
            <a:r>
              <a:rPr lang="en-US" altLang="ko-KR" sz="1200">
                <a:latin typeface="Consolas" panose="020B0609020204030204" pitchFamily="49" charset="0"/>
              </a:rPr>
              <a:t>region</a:t>
            </a:r>
            <a:endParaRPr lang="ko-KR" altLang="en-US" sz="1200"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5914683-280F-865F-1D4F-0AB5E7A601A9}"/>
              </a:ext>
            </a:extLst>
          </p:cNvPr>
          <p:cNvCxnSpPr/>
          <p:nvPr/>
        </p:nvCxnSpPr>
        <p:spPr>
          <a:xfrm flipV="1">
            <a:off x="3388895" y="2341267"/>
            <a:ext cx="1351547" cy="1075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A9FFB51-BA45-4122-0F89-C74DDD9B3D6D}"/>
              </a:ext>
            </a:extLst>
          </p:cNvPr>
          <p:cNvCxnSpPr>
            <a:cxnSpLocks/>
          </p:cNvCxnSpPr>
          <p:nvPr/>
        </p:nvCxnSpPr>
        <p:spPr>
          <a:xfrm>
            <a:off x="3388895" y="3444307"/>
            <a:ext cx="1455821" cy="982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1AC8CDA-FCCD-DF3F-3C4B-94514B0CB931}"/>
              </a:ext>
            </a:extLst>
          </p:cNvPr>
          <p:cNvSpPr/>
          <p:nvPr/>
        </p:nvSpPr>
        <p:spPr>
          <a:xfrm>
            <a:off x="4968040" y="1447253"/>
            <a:ext cx="266699" cy="14837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692B48-9704-FFFB-CD5B-9C8C2B4A53AE}"/>
              </a:ext>
            </a:extLst>
          </p:cNvPr>
          <p:cNvSpPr/>
          <p:nvPr/>
        </p:nvSpPr>
        <p:spPr>
          <a:xfrm>
            <a:off x="4961354" y="3337212"/>
            <a:ext cx="266699" cy="14837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A4814C-AA9A-BA10-BB16-CE8C736FFE14}"/>
              </a:ext>
            </a:extLst>
          </p:cNvPr>
          <p:cNvSpPr txBox="1"/>
          <p:nvPr/>
        </p:nvSpPr>
        <p:spPr>
          <a:xfrm>
            <a:off x="3485147" y="2485791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IOU&gt;0.3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E48DCF-7732-C7C7-B611-D80C3E1B31B0}"/>
              </a:ext>
            </a:extLst>
          </p:cNvPr>
          <p:cNvSpPr txBox="1"/>
          <p:nvPr/>
        </p:nvSpPr>
        <p:spPr>
          <a:xfrm>
            <a:off x="4654518" y="1138255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Positive samples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FCFE17-6914-93E7-0C50-3E49A18C3C4C}"/>
              </a:ext>
            </a:extLst>
          </p:cNvPr>
          <p:cNvSpPr txBox="1"/>
          <p:nvPr/>
        </p:nvSpPr>
        <p:spPr>
          <a:xfrm>
            <a:off x="4289561" y="4923134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Negative samples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3CED20-B6F2-DAAA-0A81-270E823C2490}"/>
              </a:ext>
            </a:extLst>
          </p:cNvPr>
          <p:cNvSpPr txBox="1"/>
          <p:nvPr/>
        </p:nvSpPr>
        <p:spPr>
          <a:xfrm>
            <a:off x="3530345" y="3913069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IOU&lt;0.3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F10158A-93D2-3A39-083F-FBA975FE03D9}"/>
              </a:ext>
            </a:extLst>
          </p:cNvPr>
          <p:cNvGrpSpPr/>
          <p:nvPr/>
        </p:nvGrpSpPr>
        <p:grpSpPr>
          <a:xfrm>
            <a:off x="5825174" y="1948507"/>
            <a:ext cx="266699" cy="1959121"/>
            <a:chOff x="8993490" y="1475999"/>
            <a:chExt cx="266699" cy="195912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E686DA3-2E68-92B8-2B31-78E8EB6C4883}"/>
                </a:ext>
              </a:extLst>
            </p:cNvPr>
            <p:cNvSpPr/>
            <p:nvPr/>
          </p:nvSpPr>
          <p:spPr>
            <a:xfrm>
              <a:off x="8993490" y="147599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E1B7F0-CF37-1287-C451-F031153B1DA6}"/>
                </a:ext>
              </a:extLst>
            </p:cNvPr>
            <p:cNvSpPr/>
            <p:nvPr/>
          </p:nvSpPr>
          <p:spPr>
            <a:xfrm>
              <a:off x="8993490" y="195135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C0916FBF-F401-05AA-CD2E-F461DED47BC5}"/>
              </a:ext>
            </a:extLst>
          </p:cNvPr>
          <p:cNvGrpSpPr/>
          <p:nvPr/>
        </p:nvGrpSpPr>
        <p:grpSpPr>
          <a:xfrm>
            <a:off x="6170269" y="1942387"/>
            <a:ext cx="266699" cy="1959121"/>
            <a:chOff x="9338585" y="1469879"/>
            <a:chExt cx="266699" cy="195912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F4FC20-AC45-8CF8-6335-CF909D35D388}"/>
                </a:ext>
              </a:extLst>
            </p:cNvPr>
            <p:cNvSpPr/>
            <p:nvPr/>
          </p:nvSpPr>
          <p:spPr>
            <a:xfrm>
              <a:off x="9338585" y="146987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C848865-31A6-3191-787D-C49D8FC0C26F}"/>
                </a:ext>
              </a:extLst>
            </p:cNvPr>
            <p:cNvSpPr/>
            <p:nvPr/>
          </p:nvSpPr>
          <p:spPr>
            <a:xfrm>
              <a:off x="9338585" y="194523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CE28BDF-10EB-7128-8A48-D365E520C1F5}"/>
              </a:ext>
            </a:extLst>
          </p:cNvPr>
          <p:cNvGrpSpPr/>
          <p:nvPr/>
        </p:nvGrpSpPr>
        <p:grpSpPr>
          <a:xfrm>
            <a:off x="6515364" y="1936267"/>
            <a:ext cx="266699" cy="1959121"/>
            <a:chOff x="9683680" y="1463759"/>
            <a:chExt cx="266699" cy="1959121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9A12B8C-A187-46FE-60FE-2C55E4DE9F48}"/>
                </a:ext>
              </a:extLst>
            </p:cNvPr>
            <p:cNvSpPr/>
            <p:nvPr/>
          </p:nvSpPr>
          <p:spPr>
            <a:xfrm>
              <a:off x="9683680" y="146375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768CB28-368A-CCCA-5CC1-1E17A046A55B}"/>
                </a:ext>
              </a:extLst>
            </p:cNvPr>
            <p:cNvSpPr/>
            <p:nvPr/>
          </p:nvSpPr>
          <p:spPr>
            <a:xfrm>
              <a:off x="9683680" y="193911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E8D544B-9EB6-F319-C872-ADF9146B3552}"/>
              </a:ext>
            </a:extLst>
          </p:cNvPr>
          <p:cNvGrpSpPr/>
          <p:nvPr/>
        </p:nvGrpSpPr>
        <p:grpSpPr>
          <a:xfrm>
            <a:off x="7205554" y="1924027"/>
            <a:ext cx="266699" cy="1959121"/>
            <a:chOff x="10373870" y="1451519"/>
            <a:chExt cx="266699" cy="195912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5C85F9A-EBE4-3EB6-1AFD-D1B07E70626F}"/>
                </a:ext>
              </a:extLst>
            </p:cNvPr>
            <p:cNvSpPr/>
            <p:nvPr/>
          </p:nvSpPr>
          <p:spPr>
            <a:xfrm>
              <a:off x="10373870" y="145151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3DFA293-6D96-1CCE-1366-8391F8B52EE4}"/>
                </a:ext>
              </a:extLst>
            </p:cNvPr>
            <p:cNvSpPr/>
            <p:nvPr/>
          </p:nvSpPr>
          <p:spPr>
            <a:xfrm>
              <a:off x="10373870" y="192687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DEDC722-796A-965D-133F-E1BAEDB3FE35}"/>
              </a:ext>
            </a:extLst>
          </p:cNvPr>
          <p:cNvSpPr txBox="1"/>
          <p:nvPr/>
        </p:nvSpPr>
        <p:spPr>
          <a:xfrm>
            <a:off x="6747619" y="27485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...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61D90AC-2875-4377-3B9C-DA78D23B9E2B}"/>
              </a:ext>
            </a:extLst>
          </p:cNvPr>
          <p:cNvCxnSpPr>
            <a:cxnSpLocks/>
          </p:cNvCxnSpPr>
          <p:nvPr/>
        </p:nvCxnSpPr>
        <p:spPr>
          <a:xfrm>
            <a:off x="5305934" y="3167918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잘린 위쪽 모서리 66">
            <a:extLst>
              <a:ext uri="{FF2B5EF4-FFF2-40B4-BE49-F238E27FC236}">
                <a16:creationId xmlns:a16="http://schemas.microsoft.com/office/drawing/2014/main" id="{400EAB0C-0251-DDB8-AA3C-BF56B722A2F5}"/>
              </a:ext>
            </a:extLst>
          </p:cNvPr>
          <p:cNvSpPr/>
          <p:nvPr/>
        </p:nvSpPr>
        <p:spPr>
          <a:xfrm rot="5400000">
            <a:off x="7984106" y="2741937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0368E0A-3792-8374-9B78-6A64797AB740}"/>
              </a:ext>
            </a:extLst>
          </p:cNvPr>
          <p:cNvSpPr txBox="1"/>
          <p:nvPr/>
        </p:nvSpPr>
        <p:spPr>
          <a:xfrm>
            <a:off x="7951891" y="3032439"/>
            <a:ext cx="9220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Fine-tuned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AlexNet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2B7CB02-A107-70C4-4835-6ECF15682B9D}"/>
              </a:ext>
            </a:extLst>
          </p:cNvPr>
          <p:cNvCxnSpPr>
            <a:cxnSpLocks/>
          </p:cNvCxnSpPr>
          <p:nvPr/>
        </p:nvCxnSpPr>
        <p:spPr>
          <a:xfrm>
            <a:off x="7472253" y="3143517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B4ABF60-323C-36CB-8D9D-0B45ABDAECE5}"/>
              </a:ext>
            </a:extLst>
          </p:cNvPr>
          <p:cNvSpPr txBox="1"/>
          <p:nvPr/>
        </p:nvSpPr>
        <p:spPr>
          <a:xfrm>
            <a:off x="5825174" y="4005291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Mini batches(128)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84B69E-C557-1F4C-4A1E-26BF49ABDDC6}"/>
              </a:ext>
            </a:extLst>
          </p:cNvPr>
          <p:cNvSpPr txBox="1"/>
          <p:nvPr/>
        </p:nvSpPr>
        <p:spPr>
          <a:xfrm>
            <a:off x="7268239" y="2793568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(128,227,227)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623A868-1649-9363-BAEC-72B9D373D8EE}"/>
              </a:ext>
            </a:extLst>
          </p:cNvPr>
          <p:cNvCxnSpPr>
            <a:cxnSpLocks/>
          </p:cNvCxnSpPr>
          <p:nvPr/>
        </p:nvCxnSpPr>
        <p:spPr>
          <a:xfrm>
            <a:off x="9052401" y="3161731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35B19E3-12D6-93AB-49B3-80DE8A14DF8E}"/>
              </a:ext>
            </a:extLst>
          </p:cNvPr>
          <p:cNvSpPr txBox="1"/>
          <p:nvPr/>
        </p:nvSpPr>
        <p:spPr>
          <a:xfrm>
            <a:off x="8834483" y="2791247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(128,4096)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C0D5D5-5F21-54FA-526E-102184A21C76}"/>
              </a:ext>
            </a:extLst>
          </p:cNvPr>
          <p:cNvSpPr/>
          <p:nvPr/>
        </p:nvSpPr>
        <p:spPr>
          <a:xfrm>
            <a:off x="10013011" y="2357139"/>
            <a:ext cx="266699" cy="14837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사각형: 잘린 위쪽 모서리 17">
            <a:extLst>
              <a:ext uri="{FF2B5EF4-FFF2-40B4-BE49-F238E27FC236}">
                <a16:creationId xmlns:a16="http://schemas.microsoft.com/office/drawing/2014/main" id="{ACABEDB9-BC28-03F9-3D05-5670212675BF}"/>
              </a:ext>
            </a:extLst>
          </p:cNvPr>
          <p:cNvSpPr/>
          <p:nvPr/>
        </p:nvSpPr>
        <p:spPr>
          <a:xfrm rot="5400000">
            <a:off x="10758391" y="2803823"/>
            <a:ext cx="838200" cy="727642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E9117FA-AC2F-D97D-14FB-6E400A14C989}"/>
              </a:ext>
            </a:extLst>
          </p:cNvPr>
          <p:cNvCxnSpPr>
            <a:cxnSpLocks/>
          </p:cNvCxnSpPr>
          <p:nvPr/>
        </p:nvCxnSpPr>
        <p:spPr>
          <a:xfrm>
            <a:off x="10327748" y="3153503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625C0D0-7409-3D4F-D4A0-309C39C3A156}"/>
              </a:ext>
            </a:extLst>
          </p:cNvPr>
          <p:cNvSpPr txBox="1"/>
          <p:nvPr/>
        </p:nvSpPr>
        <p:spPr>
          <a:xfrm>
            <a:off x="10914217" y="2956619"/>
            <a:ext cx="6270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Linear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SVM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0800EB1E-2BB8-2EC0-55E4-6275810EE49B}"/>
              </a:ext>
            </a:extLst>
          </p:cNvPr>
          <p:cNvCxnSpPr>
            <a:stCxn id="18" idx="0"/>
            <a:endCxn id="48" idx="2"/>
          </p:cNvCxnSpPr>
          <p:nvPr/>
        </p:nvCxnSpPr>
        <p:spPr>
          <a:xfrm rot="5400000">
            <a:off x="7518980" y="1162469"/>
            <a:ext cx="1234237" cy="6082787"/>
          </a:xfrm>
          <a:prstGeom prst="bentConnector3">
            <a:avLst>
              <a:gd name="adj1" fmla="val 1545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E91E491-4095-0B2E-FDF0-3334CD8F6039}"/>
              </a:ext>
            </a:extLst>
          </p:cNvPr>
          <p:cNvSpPr txBox="1"/>
          <p:nvPr/>
        </p:nvSpPr>
        <p:spPr>
          <a:xfrm>
            <a:off x="7119159" y="5505292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Hard negative Mining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E2A437-5F73-CB7B-C6C4-B2B66D8DD8F1}"/>
              </a:ext>
            </a:extLst>
          </p:cNvPr>
          <p:cNvSpPr txBox="1"/>
          <p:nvPr/>
        </p:nvSpPr>
        <p:spPr>
          <a:xfrm>
            <a:off x="342050" y="511485"/>
            <a:ext cx="613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2. Training linear SVM using fine tuned AlexNet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DC5A3D0-4C2D-0583-55B9-76B8EA452525}"/>
              </a:ext>
            </a:extLst>
          </p:cNvPr>
          <p:cNvSpPr txBox="1"/>
          <p:nvPr/>
        </p:nvSpPr>
        <p:spPr>
          <a:xfrm>
            <a:off x="11307164" y="2561992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(128,2)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359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A4E39D-F081-18AD-2C6A-1EA0BF9BF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448" y="990269"/>
            <a:ext cx="5682345" cy="3278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076E7F-55AE-F9FE-7442-3D306808B333}"/>
              </a:ext>
            </a:extLst>
          </p:cNvPr>
          <p:cNvSpPr txBox="1"/>
          <p:nvPr/>
        </p:nvSpPr>
        <p:spPr>
          <a:xfrm>
            <a:off x="915663" y="1120741"/>
            <a:ext cx="175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예측 값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91A32-0402-CB93-1A34-3733726914CB}"/>
              </a:ext>
            </a:extLst>
          </p:cNvPr>
          <p:cNvSpPr txBox="1"/>
          <p:nvPr/>
        </p:nvSpPr>
        <p:spPr>
          <a:xfrm>
            <a:off x="10186540" y="1120741"/>
            <a:ext cx="895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Target</a:t>
            </a: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B1CE0-7663-8AE0-C60E-F9608C976519}"/>
              </a:ext>
            </a:extLst>
          </p:cNvPr>
          <p:cNvSpPr txBox="1"/>
          <p:nvPr/>
        </p:nvSpPr>
        <p:spPr>
          <a:xfrm>
            <a:off x="4891561" y="723028"/>
            <a:ext cx="178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SS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Predicted</a:t>
            </a: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1751A-C232-BE68-030C-854B07F63984}"/>
              </a:ext>
            </a:extLst>
          </p:cNvPr>
          <p:cNvSpPr txBox="1"/>
          <p:nvPr/>
        </p:nvSpPr>
        <p:spPr>
          <a:xfrm>
            <a:off x="6750478" y="1430667"/>
            <a:ext cx="1828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Ground Truth</a:t>
            </a:r>
            <a:endParaRPr lang="ko-KR" altLang="en-US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FAF79E-1085-DFC4-0467-E5760E25FD90}"/>
              </a:ext>
            </a:extLst>
          </p:cNvPr>
          <p:cNvSpPr txBox="1"/>
          <p:nvPr/>
        </p:nvSpPr>
        <p:spPr>
          <a:xfrm>
            <a:off x="5074080" y="4268789"/>
            <a:ext cx="142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04E40A-6E93-0057-E489-BD593C3AB315}"/>
                  </a:ext>
                </a:extLst>
              </p:cNvPr>
              <p:cNvSpPr txBox="1"/>
              <p:nvPr/>
            </p:nvSpPr>
            <p:spPr>
              <a:xfrm>
                <a:off x="4234914" y="4803271"/>
                <a:ext cx="4152752" cy="1467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ℒ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𝑟𝑒𝑔</m:t>
                          </m:r>
                        </m:sub>
                      </m:sSub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∈{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+</m:t>
                          </m:r>
                          <m:r>
                            <a:rPr lang="ko-KR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𝜆</m:t>
                          </m:r>
                          <m:r>
                            <a:rPr lang="ko-KR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∥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ko-KR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04E40A-6E93-0057-E489-BD593C3AB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914" y="4803271"/>
                <a:ext cx="4152752" cy="14676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7A4D1B-9856-E760-0B0D-AFDD5CDEB26B}"/>
                  </a:ext>
                </a:extLst>
              </p:cNvPr>
              <p:cNvSpPr txBox="1"/>
              <p:nvPr/>
            </p:nvSpPr>
            <p:spPr>
              <a:xfrm>
                <a:off x="622428" y="1518962"/>
                <a:ext cx="2554176" cy="1840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n-US" altLang="ko-KR" b="0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exp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</m:oMath>
                </a14:m>
                <a:endParaRPr lang="en-US" altLang="ko-KR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h</m:t>
                          </m:r>
                        </m:sub>
                      </m:sSub>
                      <m:func>
                        <m:func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7A4D1B-9856-E760-0B0D-AFDD5CDEB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28" y="1518962"/>
                <a:ext cx="2554176" cy="18406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65CE87-81BF-8093-F8AD-DE9085837CEA}"/>
                  </a:ext>
                </a:extLst>
              </p:cNvPr>
              <p:cNvSpPr txBox="1"/>
              <p:nvPr/>
            </p:nvSpPr>
            <p:spPr>
              <a:xfrm>
                <a:off x="9015830" y="1500943"/>
                <a:ext cx="2939716" cy="1734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)/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)/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log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⁡(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𝑔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</m:oMath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b="0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h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log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𝑔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h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</m:oMath>
                </a14:m>
                <a:endParaRPr lang="en-US" altLang="ko-KR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65CE87-81BF-8093-F8AD-DE9085837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830" y="1500943"/>
                <a:ext cx="2939716" cy="1734449"/>
              </a:xfrm>
              <a:prstGeom prst="rect">
                <a:avLst/>
              </a:prstGeom>
              <a:blipFill>
                <a:blip r:embed="rId5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89C4BA3-EA28-C99F-B2F8-D647488F59DD}"/>
              </a:ext>
            </a:extLst>
          </p:cNvPr>
          <p:cNvSpPr txBox="1"/>
          <p:nvPr/>
        </p:nvSpPr>
        <p:spPr>
          <a:xfrm>
            <a:off x="8578516" y="4536030"/>
            <a:ext cx="270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Spoqa Han Sans"/>
              </a:rPr>
              <a:t>SSE(Sum of Squared Error)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22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29DC09C-9977-D898-B5F3-A1D374C63933}"/>
              </a:ext>
            </a:extLst>
          </p:cNvPr>
          <p:cNvSpPr/>
          <p:nvPr/>
        </p:nvSpPr>
        <p:spPr>
          <a:xfrm>
            <a:off x="212558" y="2869769"/>
            <a:ext cx="942473" cy="9424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PASCAL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VOC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83EF61B-E2AF-7F5D-89E0-BF0500671A85}"/>
              </a:ext>
            </a:extLst>
          </p:cNvPr>
          <p:cNvSpPr/>
          <p:nvPr/>
        </p:nvSpPr>
        <p:spPr>
          <a:xfrm>
            <a:off x="1379620" y="3212668"/>
            <a:ext cx="593558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EC2DE6-F8DE-1DE9-7329-BD0D152E2DCE}"/>
              </a:ext>
            </a:extLst>
          </p:cNvPr>
          <p:cNvSpPr/>
          <p:nvPr/>
        </p:nvSpPr>
        <p:spPr>
          <a:xfrm>
            <a:off x="2115556" y="2842727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B68603-4EA5-0C1E-6E2F-4E14EB6FEE6D}"/>
              </a:ext>
            </a:extLst>
          </p:cNvPr>
          <p:cNvSpPr/>
          <p:nvPr/>
        </p:nvSpPr>
        <p:spPr>
          <a:xfrm>
            <a:off x="2187745" y="2902885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06974B-5B56-820D-0F14-4759D72AF07B}"/>
              </a:ext>
            </a:extLst>
          </p:cNvPr>
          <p:cNvSpPr/>
          <p:nvPr/>
        </p:nvSpPr>
        <p:spPr>
          <a:xfrm>
            <a:off x="2259934" y="2963043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09F6E5-991A-3D1B-5003-68355AC2D48E}"/>
              </a:ext>
            </a:extLst>
          </p:cNvPr>
          <p:cNvSpPr/>
          <p:nvPr/>
        </p:nvSpPr>
        <p:spPr>
          <a:xfrm>
            <a:off x="2332123" y="3023201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5A549-2664-6BC8-D857-E2E05D402626}"/>
              </a:ext>
            </a:extLst>
          </p:cNvPr>
          <p:cNvSpPr/>
          <p:nvPr/>
        </p:nvSpPr>
        <p:spPr>
          <a:xfrm>
            <a:off x="2404312" y="3083359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4709FF-7C1D-BC9D-F4E9-960624CDD68C}"/>
              </a:ext>
            </a:extLst>
          </p:cNvPr>
          <p:cNvSpPr/>
          <p:nvPr/>
        </p:nvSpPr>
        <p:spPr>
          <a:xfrm>
            <a:off x="2476501" y="3143517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6D4130-FFF1-C4C8-CB85-D427A31FD7B4}"/>
              </a:ext>
            </a:extLst>
          </p:cNvPr>
          <p:cNvSpPr/>
          <p:nvPr/>
        </p:nvSpPr>
        <p:spPr>
          <a:xfrm>
            <a:off x="2548690" y="3203675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A0A6D9-23C0-8FCB-1878-4603D31AC288}"/>
              </a:ext>
            </a:extLst>
          </p:cNvPr>
          <p:cNvSpPr/>
          <p:nvPr/>
        </p:nvSpPr>
        <p:spPr>
          <a:xfrm>
            <a:off x="2620879" y="3263833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0890A3-C128-0DE3-0FBC-3A8DCF06C28A}"/>
              </a:ext>
            </a:extLst>
          </p:cNvPr>
          <p:cNvSpPr/>
          <p:nvPr/>
        </p:nvSpPr>
        <p:spPr>
          <a:xfrm>
            <a:off x="2693068" y="3323991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92573A-939A-E8EA-F76E-3E88024D89AF}"/>
              </a:ext>
            </a:extLst>
          </p:cNvPr>
          <p:cNvSpPr/>
          <p:nvPr/>
        </p:nvSpPr>
        <p:spPr>
          <a:xfrm>
            <a:off x="2765257" y="3384149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7B1394-F961-DEED-F702-DB8BEC187DDD}"/>
              </a:ext>
            </a:extLst>
          </p:cNvPr>
          <p:cNvSpPr/>
          <p:nvPr/>
        </p:nvSpPr>
        <p:spPr>
          <a:xfrm>
            <a:off x="2837446" y="3444307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1F8D24-70DB-CCBD-67BE-D669FE667D61}"/>
              </a:ext>
            </a:extLst>
          </p:cNvPr>
          <p:cNvSpPr txBox="1"/>
          <p:nvPr/>
        </p:nvSpPr>
        <p:spPr>
          <a:xfrm>
            <a:off x="212558" y="3860369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한개의 이미지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79A35F-5935-A175-4C84-DB1FC6036CCC}"/>
              </a:ext>
            </a:extLst>
          </p:cNvPr>
          <p:cNvSpPr txBox="1"/>
          <p:nvPr/>
        </p:nvSpPr>
        <p:spPr>
          <a:xfrm>
            <a:off x="2131597" y="3965314"/>
            <a:ext cx="107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최대 </a:t>
            </a:r>
            <a:r>
              <a:rPr lang="en-US" altLang="ko-KR" sz="1200">
                <a:latin typeface="Consolas" panose="020B0609020204030204" pitchFamily="49" charset="0"/>
              </a:rPr>
              <a:t>2000</a:t>
            </a:r>
            <a:r>
              <a:rPr lang="ko-KR" altLang="en-US" sz="1200">
                <a:latin typeface="Consolas" panose="020B0609020204030204" pitchFamily="49" charset="0"/>
              </a:rPr>
              <a:t>개</a:t>
            </a:r>
            <a:endParaRPr lang="en-US" altLang="ko-KR" sz="1200">
              <a:latin typeface="Consolas" panose="020B0609020204030204" pitchFamily="49" charset="0"/>
            </a:endParaRPr>
          </a:p>
          <a:p>
            <a:pPr algn="l"/>
            <a:r>
              <a:rPr lang="en-US" altLang="ko-KR" sz="1200">
                <a:latin typeface="Consolas" panose="020B0609020204030204" pitchFamily="49" charset="0"/>
              </a:rPr>
              <a:t>region</a:t>
            </a:r>
            <a:endParaRPr lang="ko-KR" altLang="en-US" sz="1200"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5914683-280F-865F-1D4F-0AB5E7A601A9}"/>
              </a:ext>
            </a:extLst>
          </p:cNvPr>
          <p:cNvCxnSpPr>
            <a:cxnSpLocks/>
          </p:cNvCxnSpPr>
          <p:nvPr/>
        </p:nvCxnSpPr>
        <p:spPr>
          <a:xfrm flipV="1">
            <a:off x="3407036" y="3372117"/>
            <a:ext cx="1477785" cy="1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1AC8CDA-FCCD-DF3F-3C4B-94514B0CB931}"/>
              </a:ext>
            </a:extLst>
          </p:cNvPr>
          <p:cNvSpPr/>
          <p:nvPr/>
        </p:nvSpPr>
        <p:spPr>
          <a:xfrm>
            <a:off x="4988135" y="1945231"/>
            <a:ext cx="266699" cy="19683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A4814C-AA9A-BA10-BB16-CE8C736FFE14}"/>
              </a:ext>
            </a:extLst>
          </p:cNvPr>
          <p:cNvSpPr txBox="1"/>
          <p:nvPr/>
        </p:nvSpPr>
        <p:spPr>
          <a:xfrm>
            <a:off x="3619229" y="3043770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IOU&gt;0.6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E48DCF-7732-C7C7-B611-D80C3E1B31B0}"/>
              </a:ext>
            </a:extLst>
          </p:cNvPr>
          <p:cNvSpPr txBox="1"/>
          <p:nvPr/>
        </p:nvSpPr>
        <p:spPr>
          <a:xfrm>
            <a:off x="4331541" y="1638216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Positive samples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E686DA3-2E68-92B8-2B31-78E8EB6C4883}"/>
              </a:ext>
            </a:extLst>
          </p:cNvPr>
          <p:cNvSpPr/>
          <p:nvPr/>
        </p:nvSpPr>
        <p:spPr>
          <a:xfrm>
            <a:off x="5825174" y="1948507"/>
            <a:ext cx="266699" cy="19241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9F4FC20-AC45-8CF8-6335-CF909D35D388}"/>
              </a:ext>
            </a:extLst>
          </p:cNvPr>
          <p:cNvSpPr/>
          <p:nvPr/>
        </p:nvSpPr>
        <p:spPr>
          <a:xfrm>
            <a:off x="6170269" y="1942387"/>
            <a:ext cx="266699" cy="19241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9A12B8C-A187-46FE-60FE-2C55E4DE9F48}"/>
              </a:ext>
            </a:extLst>
          </p:cNvPr>
          <p:cNvSpPr/>
          <p:nvPr/>
        </p:nvSpPr>
        <p:spPr>
          <a:xfrm>
            <a:off x="6515364" y="1936267"/>
            <a:ext cx="266699" cy="19241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C85F9A-EBE4-3EB6-1AFD-D1B07E70626F}"/>
              </a:ext>
            </a:extLst>
          </p:cNvPr>
          <p:cNvSpPr/>
          <p:nvPr/>
        </p:nvSpPr>
        <p:spPr>
          <a:xfrm>
            <a:off x="7205554" y="1924027"/>
            <a:ext cx="266699" cy="19241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사각형: 잘린 위쪽 모서리 66">
            <a:extLst>
              <a:ext uri="{FF2B5EF4-FFF2-40B4-BE49-F238E27FC236}">
                <a16:creationId xmlns:a16="http://schemas.microsoft.com/office/drawing/2014/main" id="{400EAB0C-0251-DDB8-AA3C-BF56B722A2F5}"/>
              </a:ext>
            </a:extLst>
          </p:cNvPr>
          <p:cNvSpPr/>
          <p:nvPr/>
        </p:nvSpPr>
        <p:spPr>
          <a:xfrm rot="5400000">
            <a:off x="7984106" y="2741937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0368E0A-3792-8374-9B78-6A64797AB740}"/>
              </a:ext>
            </a:extLst>
          </p:cNvPr>
          <p:cNvSpPr txBox="1"/>
          <p:nvPr/>
        </p:nvSpPr>
        <p:spPr>
          <a:xfrm>
            <a:off x="7951891" y="3032439"/>
            <a:ext cx="9220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Fine-tuned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AlexNet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2B7CB02-A107-70C4-4835-6ECF15682B9D}"/>
              </a:ext>
            </a:extLst>
          </p:cNvPr>
          <p:cNvCxnSpPr>
            <a:cxnSpLocks/>
          </p:cNvCxnSpPr>
          <p:nvPr/>
        </p:nvCxnSpPr>
        <p:spPr>
          <a:xfrm>
            <a:off x="7472253" y="3143517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484B69E-C557-1F4C-4A1E-26BF49ABDDC6}"/>
              </a:ext>
            </a:extLst>
          </p:cNvPr>
          <p:cNvSpPr txBox="1"/>
          <p:nvPr/>
        </p:nvSpPr>
        <p:spPr>
          <a:xfrm>
            <a:off x="7268239" y="2793568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(128,227,227)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623A868-1649-9363-BAEC-72B9D373D8EE}"/>
              </a:ext>
            </a:extLst>
          </p:cNvPr>
          <p:cNvCxnSpPr>
            <a:cxnSpLocks/>
          </p:cNvCxnSpPr>
          <p:nvPr/>
        </p:nvCxnSpPr>
        <p:spPr>
          <a:xfrm>
            <a:off x="9052401" y="3161731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35B19E3-12D6-93AB-49B3-80DE8A14DF8E}"/>
              </a:ext>
            </a:extLst>
          </p:cNvPr>
          <p:cNvSpPr txBox="1"/>
          <p:nvPr/>
        </p:nvSpPr>
        <p:spPr>
          <a:xfrm>
            <a:off x="8834483" y="2791247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(128,4096)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C0D5D5-5F21-54FA-526E-102184A21C76}"/>
              </a:ext>
            </a:extLst>
          </p:cNvPr>
          <p:cNvSpPr/>
          <p:nvPr/>
        </p:nvSpPr>
        <p:spPr>
          <a:xfrm>
            <a:off x="10013011" y="2357139"/>
            <a:ext cx="266699" cy="14837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사각형: 잘린 위쪽 모서리 17">
            <a:extLst>
              <a:ext uri="{FF2B5EF4-FFF2-40B4-BE49-F238E27FC236}">
                <a16:creationId xmlns:a16="http://schemas.microsoft.com/office/drawing/2014/main" id="{ACABEDB9-BC28-03F9-3D05-5670212675BF}"/>
              </a:ext>
            </a:extLst>
          </p:cNvPr>
          <p:cNvSpPr/>
          <p:nvPr/>
        </p:nvSpPr>
        <p:spPr>
          <a:xfrm rot="5400000">
            <a:off x="10758391" y="2803823"/>
            <a:ext cx="838200" cy="727642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E9117FA-AC2F-D97D-14FB-6E400A14C989}"/>
              </a:ext>
            </a:extLst>
          </p:cNvPr>
          <p:cNvCxnSpPr>
            <a:cxnSpLocks/>
          </p:cNvCxnSpPr>
          <p:nvPr/>
        </p:nvCxnSpPr>
        <p:spPr>
          <a:xfrm>
            <a:off x="10327748" y="3153503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625C0D0-7409-3D4F-D4A0-309C39C3A156}"/>
              </a:ext>
            </a:extLst>
          </p:cNvPr>
          <p:cNvSpPr txBox="1"/>
          <p:nvPr/>
        </p:nvSpPr>
        <p:spPr>
          <a:xfrm>
            <a:off x="10773204" y="2872506"/>
            <a:ext cx="84830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Bounding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Box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Regressor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E2A437-5F73-CB7B-C6C4-B2B66D8DD8F1}"/>
              </a:ext>
            </a:extLst>
          </p:cNvPr>
          <p:cNvSpPr txBox="1"/>
          <p:nvPr/>
        </p:nvSpPr>
        <p:spPr>
          <a:xfrm>
            <a:off x="342050" y="511485"/>
            <a:ext cx="765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3. Training Bounding box regressor using fine tuned AlexNet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DC5A3D0-4C2D-0583-55B9-76B8EA452525}"/>
              </a:ext>
            </a:extLst>
          </p:cNvPr>
          <p:cNvSpPr txBox="1"/>
          <p:nvPr/>
        </p:nvSpPr>
        <p:spPr>
          <a:xfrm>
            <a:off x="11458238" y="2628601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(128,4)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3A2C331-39A0-1EAF-A78E-3C9D00A08470}"/>
              </a:ext>
            </a:extLst>
          </p:cNvPr>
          <p:cNvCxnSpPr>
            <a:cxnSpLocks/>
          </p:cNvCxnSpPr>
          <p:nvPr/>
        </p:nvCxnSpPr>
        <p:spPr>
          <a:xfrm>
            <a:off x="11579032" y="3161046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9174E5E-233F-F4E3-A613-8ADC5636BB8F}"/>
              </a:ext>
            </a:extLst>
          </p:cNvPr>
          <p:cNvSpPr txBox="1"/>
          <p:nvPr/>
        </p:nvSpPr>
        <p:spPr>
          <a:xfrm>
            <a:off x="9272367" y="3848129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Feature vector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091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FFE2A437-5F73-CB7B-C6C4-B2B66D8DD8F1}"/>
              </a:ext>
            </a:extLst>
          </p:cNvPr>
          <p:cNvSpPr txBox="1"/>
          <p:nvPr/>
        </p:nvSpPr>
        <p:spPr>
          <a:xfrm>
            <a:off x="1713650" y="451327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R-CNN vs Fast R-CNN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8B53D3-4158-0740-4B71-18A4D3EA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539" y="1050758"/>
            <a:ext cx="8791575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47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0862F5-D2E0-70CE-52E9-8155F35F41DE}"/>
              </a:ext>
            </a:extLst>
          </p:cNvPr>
          <p:cNvSpPr txBox="1"/>
          <p:nvPr/>
        </p:nvSpPr>
        <p:spPr>
          <a:xfrm>
            <a:off x="56147" y="52137"/>
            <a:ext cx="828944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def compute_iou(boxA, boxB):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xA = max(boxA[0], boxB[0])  # xA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yA = max(boxA[1], boxB[1])  # yA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xB = min(boxA[2], boxB[2])  # xB = 300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yB = min(boxA[3], boxB[3])  # yB = 300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interArea = max(0, xB - xA + 1) * max(0, yB - yA + 1)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boxAArea = (boxA[2] - boxA[0] + 1) * (boxA[3] - boxA[1] + 1)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boxBArea = (boxB[2] - boxB[0] + 1) * (boxB[3] - boxB[1] + 1)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iou = interArea / float(boxAArea + boxBArea - interArea)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return iou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DA9F6A-76F5-C3E5-3C46-0C49F87FD542}"/>
              </a:ext>
            </a:extLst>
          </p:cNvPr>
          <p:cNvSpPr/>
          <p:nvPr/>
        </p:nvSpPr>
        <p:spPr>
          <a:xfrm>
            <a:off x="3748494" y="4293953"/>
            <a:ext cx="962344" cy="962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B9615C-CD33-850D-F12B-A52655BBB04F}"/>
              </a:ext>
            </a:extLst>
          </p:cNvPr>
          <p:cNvSpPr/>
          <p:nvPr/>
        </p:nvSpPr>
        <p:spPr>
          <a:xfrm>
            <a:off x="4252180" y="4768416"/>
            <a:ext cx="962344" cy="962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D2FD5-252F-961D-B1A0-D06529FBB5FF}"/>
              </a:ext>
            </a:extLst>
          </p:cNvPr>
          <p:cNvSpPr txBox="1"/>
          <p:nvPr/>
        </p:nvSpPr>
        <p:spPr>
          <a:xfrm>
            <a:off x="2734506" y="3894756"/>
            <a:ext cx="1858457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(100,100)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87CBC66-F3F5-42D9-279F-32E646BE5543}"/>
              </a:ext>
            </a:extLst>
          </p:cNvPr>
          <p:cNvSpPr/>
          <p:nvPr/>
        </p:nvSpPr>
        <p:spPr>
          <a:xfrm>
            <a:off x="3703467" y="4260183"/>
            <a:ext cx="112555" cy="1125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0F3BE3B-0502-1EFF-CD5F-D822A5E829ED}"/>
              </a:ext>
            </a:extLst>
          </p:cNvPr>
          <p:cNvSpPr/>
          <p:nvPr/>
        </p:nvSpPr>
        <p:spPr>
          <a:xfrm>
            <a:off x="4643310" y="5193311"/>
            <a:ext cx="112555" cy="1125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304A71-3FE1-D4E3-59D6-A35D05D5BE6D}"/>
              </a:ext>
            </a:extLst>
          </p:cNvPr>
          <p:cNvSpPr txBox="1"/>
          <p:nvPr/>
        </p:nvSpPr>
        <p:spPr>
          <a:xfrm>
            <a:off x="4699587" y="4972992"/>
            <a:ext cx="1858457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(300,300)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3CEBB9-70EF-206E-C693-31923142D58C}"/>
              </a:ext>
            </a:extLst>
          </p:cNvPr>
          <p:cNvSpPr txBox="1"/>
          <p:nvPr/>
        </p:nvSpPr>
        <p:spPr>
          <a:xfrm>
            <a:off x="4389404" y="3992420"/>
            <a:ext cx="969942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boxA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3A8F81-C866-13CF-EEC1-9611F917A567}"/>
              </a:ext>
            </a:extLst>
          </p:cNvPr>
          <p:cNvSpPr txBox="1"/>
          <p:nvPr/>
        </p:nvSpPr>
        <p:spPr>
          <a:xfrm>
            <a:off x="4811490" y="4515994"/>
            <a:ext cx="969942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boxB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329FE30-1C19-EA61-F4D4-EA2A3E7445AF}"/>
              </a:ext>
            </a:extLst>
          </p:cNvPr>
          <p:cNvSpPr/>
          <p:nvPr/>
        </p:nvSpPr>
        <p:spPr>
          <a:xfrm>
            <a:off x="4227696" y="4712137"/>
            <a:ext cx="112555" cy="1125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D620A05-9BB0-FD67-0135-1302C554D7B2}"/>
              </a:ext>
            </a:extLst>
          </p:cNvPr>
          <p:cNvSpPr/>
          <p:nvPr/>
        </p:nvSpPr>
        <p:spPr>
          <a:xfrm>
            <a:off x="5158245" y="5674481"/>
            <a:ext cx="112555" cy="1125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EDBCE6-6D9D-2A19-D1FC-6DDCF6DBA116}"/>
              </a:ext>
            </a:extLst>
          </p:cNvPr>
          <p:cNvSpPr txBox="1"/>
          <p:nvPr/>
        </p:nvSpPr>
        <p:spPr>
          <a:xfrm>
            <a:off x="3222304" y="4404094"/>
            <a:ext cx="1858457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(200,200)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4AE0C0-C1C6-648E-F389-5B7201481549}"/>
              </a:ext>
            </a:extLst>
          </p:cNvPr>
          <p:cNvSpPr txBox="1"/>
          <p:nvPr/>
        </p:nvSpPr>
        <p:spPr>
          <a:xfrm>
            <a:off x="4975449" y="5762222"/>
            <a:ext cx="1858457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(400,400)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6AA5B0-2442-F73B-188B-47E743D14946}"/>
              </a:ext>
            </a:extLst>
          </p:cNvPr>
          <p:cNvSpPr/>
          <p:nvPr/>
        </p:nvSpPr>
        <p:spPr>
          <a:xfrm>
            <a:off x="4252181" y="4781638"/>
            <a:ext cx="458658" cy="4746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884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988A9A-7B9B-C759-ABA5-5A05A2C31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40" y="1043102"/>
            <a:ext cx="10396766" cy="45257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B60CE3-CCA9-5E5E-2B59-E9D56E5979CD}"/>
              </a:ext>
            </a:extLst>
          </p:cNvPr>
          <p:cNvSpPr txBox="1"/>
          <p:nvPr/>
        </p:nvSpPr>
        <p:spPr>
          <a:xfrm>
            <a:off x="1713650" y="451327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RoI pooling </a:t>
            </a:r>
            <a:r>
              <a:rPr lang="ko-KR" altLang="en-US" sz="2400">
                <a:latin typeface="Consolas" panose="020B0609020204030204" pitchFamily="49" charset="0"/>
              </a:rPr>
              <a:t>개념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6D690E4-7F20-4F38-1B63-1DCADA97D397}"/>
              </a:ext>
            </a:extLst>
          </p:cNvPr>
          <p:cNvSpPr/>
          <p:nvPr/>
        </p:nvSpPr>
        <p:spPr>
          <a:xfrm>
            <a:off x="1572126" y="3866146"/>
            <a:ext cx="1760621" cy="1343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50FC16-73C6-1861-C59D-8F398A4915B7}"/>
              </a:ext>
            </a:extLst>
          </p:cNvPr>
          <p:cNvSpPr txBox="1"/>
          <p:nvPr/>
        </p:nvSpPr>
        <p:spPr>
          <a:xfrm>
            <a:off x="668830" y="355137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(0,300)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ED31C-B8C8-6297-676C-F90858470183}"/>
              </a:ext>
            </a:extLst>
          </p:cNvPr>
          <p:cNvSpPr txBox="1"/>
          <p:nvPr/>
        </p:nvSpPr>
        <p:spPr>
          <a:xfrm>
            <a:off x="2911641" y="515511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(700,800)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7C1EE-C3C6-CE64-05EC-923BA8E96DC3}"/>
              </a:ext>
            </a:extLst>
          </p:cNvPr>
          <p:cNvSpPr txBox="1"/>
          <p:nvPr/>
        </p:nvSpPr>
        <p:spPr>
          <a:xfrm>
            <a:off x="5325052" y="382408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(0,3)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7C0FD-E17B-B040-C955-6F762F2C6575}"/>
              </a:ext>
            </a:extLst>
          </p:cNvPr>
          <p:cNvSpPr txBox="1"/>
          <p:nvPr/>
        </p:nvSpPr>
        <p:spPr>
          <a:xfrm>
            <a:off x="6882821" y="511146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(7,8)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434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3A516E6-6FC1-7C29-CD3E-0F9C5C3EBCC1}"/>
              </a:ext>
            </a:extLst>
          </p:cNvPr>
          <p:cNvSpPr/>
          <p:nvPr/>
        </p:nvSpPr>
        <p:spPr>
          <a:xfrm>
            <a:off x="415515" y="3642305"/>
            <a:ext cx="942473" cy="9424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PASCAL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VOC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787F35F-4E9C-46DF-E2EA-47BF18B4F0F1}"/>
              </a:ext>
            </a:extLst>
          </p:cNvPr>
          <p:cNvSpPr/>
          <p:nvPr/>
        </p:nvSpPr>
        <p:spPr>
          <a:xfrm>
            <a:off x="1556084" y="3970902"/>
            <a:ext cx="1154746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BA108-E829-3FC5-D34A-C29408260033}"/>
              </a:ext>
            </a:extLst>
          </p:cNvPr>
          <p:cNvSpPr/>
          <p:nvPr/>
        </p:nvSpPr>
        <p:spPr>
          <a:xfrm>
            <a:off x="2109251" y="1696424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3484DC-5B09-85D2-08F0-E726BA5B5735}"/>
              </a:ext>
            </a:extLst>
          </p:cNvPr>
          <p:cNvSpPr/>
          <p:nvPr/>
        </p:nvSpPr>
        <p:spPr>
          <a:xfrm>
            <a:off x="2181440" y="1756582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1AFB19-ED1F-A942-816A-58D3F6FDFBD1}"/>
              </a:ext>
            </a:extLst>
          </p:cNvPr>
          <p:cNvSpPr/>
          <p:nvPr/>
        </p:nvSpPr>
        <p:spPr>
          <a:xfrm>
            <a:off x="2253629" y="1816740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73B3B1-DC7F-A7FD-ECE6-D0F52CBEBD40}"/>
              </a:ext>
            </a:extLst>
          </p:cNvPr>
          <p:cNvSpPr/>
          <p:nvPr/>
        </p:nvSpPr>
        <p:spPr>
          <a:xfrm>
            <a:off x="2325818" y="1876898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EBA3A9-CBB9-54B8-1210-47DAA9F05EE4}"/>
              </a:ext>
            </a:extLst>
          </p:cNvPr>
          <p:cNvSpPr/>
          <p:nvPr/>
        </p:nvSpPr>
        <p:spPr>
          <a:xfrm>
            <a:off x="2398007" y="1937056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F31309-7BDC-7789-D6F3-6123E67B0EE3}"/>
              </a:ext>
            </a:extLst>
          </p:cNvPr>
          <p:cNvSpPr/>
          <p:nvPr/>
        </p:nvSpPr>
        <p:spPr>
          <a:xfrm>
            <a:off x="2470196" y="1997214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92D0966-1D43-A625-E2F4-2D7423A94C5C}"/>
              </a:ext>
            </a:extLst>
          </p:cNvPr>
          <p:cNvSpPr/>
          <p:nvPr/>
        </p:nvSpPr>
        <p:spPr>
          <a:xfrm>
            <a:off x="2542385" y="2057372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EC2809-03D1-E0CE-EFFD-8F7FA0771256}"/>
              </a:ext>
            </a:extLst>
          </p:cNvPr>
          <p:cNvSpPr/>
          <p:nvPr/>
        </p:nvSpPr>
        <p:spPr>
          <a:xfrm>
            <a:off x="2614574" y="2117530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82CE7C-4874-9FC1-C854-696364D8D40D}"/>
              </a:ext>
            </a:extLst>
          </p:cNvPr>
          <p:cNvSpPr/>
          <p:nvPr/>
        </p:nvSpPr>
        <p:spPr>
          <a:xfrm>
            <a:off x="2686763" y="2177688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1FE277-17BB-18E4-6347-6B87CFE10C4C}"/>
              </a:ext>
            </a:extLst>
          </p:cNvPr>
          <p:cNvSpPr/>
          <p:nvPr/>
        </p:nvSpPr>
        <p:spPr>
          <a:xfrm>
            <a:off x="2758952" y="2237846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9DA69D-81FE-D70A-8372-C640BBA7D586}"/>
              </a:ext>
            </a:extLst>
          </p:cNvPr>
          <p:cNvSpPr/>
          <p:nvPr/>
        </p:nvSpPr>
        <p:spPr>
          <a:xfrm>
            <a:off x="2831141" y="2298004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C4E4AF-3ADE-3A75-452D-7BCA81514BE8}"/>
              </a:ext>
            </a:extLst>
          </p:cNvPr>
          <p:cNvSpPr txBox="1"/>
          <p:nvPr/>
        </p:nvSpPr>
        <p:spPr>
          <a:xfrm>
            <a:off x="217237" y="4583603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한개의 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8F679F-F331-C584-B5CB-21E56F8C70EF}"/>
              </a:ext>
            </a:extLst>
          </p:cNvPr>
          <p:cNvSpPr txBox="1"/>
          <p:nvPr/>
        </p:nvSpPr>
        <p:spPr>
          <a:xfrm>
            <a:off x="2125292" y="2819011"/>
            <a:ext cx="107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최대 </a:t>
            </a:r>
            <a:r>
              <a:rPr lang="en-US" altLang="ko-KR" sz="1200">
                <a:latin typeface="Consolas" panose="020B0609020204030204" pitchFamily="49" charset="0"/>
              </a:rPr>
              <a:t>2000</a:t>
            </a:r>
            <a:r>
              <a:rPr lang="ko-KR" altLang="en-US" sz="1200">
                <a:latin typeface="Consolas" panose="020B0609020204030204" pitchFamily="49" charset="0"/>
              </a:rPr>
              <a:t>개</a:t>
            </a:r>
            <a:endParaRPr lang="en-US" altLang="ko-KR" sz="1200">
              <a:latin typeface="Consolas" panose="020B0609020204030204" pitchFamily="49" charset="0"/>
            </a:endParaRPr>
          </a:p>
          <a:p>
            <a:pPr algn="l"/>
            <a:r>
              <a:rPr lang="en-US" altLang="ko-KR" sz="1200">
                <a:latin typeface="Consolas" panose="020B0609020204030204" pitchFamily="49" charset="0"/>
              </a:rPr>
              <a:t>region</a:t>
            </a:r>
            <a:endParaRPr lang="ko-KR" altLang="en-US" sz="1200">
              <a:latin typeface="Consolas" panose="020B0609020204030204" pitchFamily="49" charset="0"/>
            </a:endParaRPr>
          </a:p>
        </p:txBody>
      </p:sp>
      <p:sp>
        <p:nvSpPr>
          <p:cNvPr id="32" name="사각형: 잘린 위쪽 모서리 31">
            <a:extLst>
              <a:ext uri="{FF2B5EF4-FFF2-40B4-BE49-F238E27FC236}">
                <a16:creationId xmlns:a16="http://schemas.microsoft.com/office/drawing/2014/main" id="{4340CDD4-A6A9-7A72-D98A-554BDE11779B}"/>
              </a:ext>
            </a:extLst>
          </p:cNvPr>
          <p:cNvSpPr/>
          <p:nvPr/>
        </p:nvSpPr>
        <p:spPr>
          <a:xfrm rot="5400000">
            <a:off x="2823635" y="3615109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0E68D6-66DB-9800-75D6-4AC93EED5B33}"/>
              </a:ext>
            </a:extLst>
          </p:cNvPr>
          <p:cNvSpPr txBox="1"/>
          <p:nvPr/>
        </p:nvSpPr>
        <p:spPr>
          <a:xfrm>
            <a:off x="2783019" y="3930097"/>
            <a:ext cx="9957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Pre-trained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VGG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5494E6C-7D14-26CA-6FCB-3ED73F4C367C}"/>
              </a:ext>
            </a:extLst>
          </p:cNvPr>
          <p:cNvSpPr/>
          <p:nvPr/>
        </p:nvSpPr>
        <p:spPr>
          <a:xfrm>
            <a:off x="7960162" y="3312817"/>
            <a:ext cx="169986" cy="14837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EF53975-848F-4C95-8D9A-2C69F7FAEC68}"/>
              </a:ext>
            </a:extLst>
          </p:cNvPr>
          <p:cNvCxnSpPr>
            <a:cxnSpLocks/>
          </p:cNvCxnSpPr>
          <p:nvPr/>
        </p:nvCxnSpPr>
        <p:spPr>
          <a:xfrm>
            <a:off x="9236885" y="3429000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05F2D19-7158-804E-CDED-67AED530D888}"/>
              </a:ext>
            </a:extLst>
          </p:cNvPr>
          <p:cNvSpPr txBox="1"/>
          <p:nvPr/>
        </p:nvSpPr>
        <p:spPr>
          <a:xfrm>
            <a:off x="7235494" y="4906672"/>
            <a:ext cx="1576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Feature vector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(4096,)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AB650B-8413-DD5E-F202-CCB1767EC451}"/>
              </a:ext>
            </a:extLst>
          </p:cNvPr>
          <p:cNvSpPr txBox="1"/>
          <p:nvPr/>
        </p:nvSpPr>
        <p:spPr>
          <a:xfrm>
            <a:off x="1713650" y="451327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R-CNN vs Fast R-CNN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BD98E98-F9AC-5A7E-654A-0BD7936DC051}"/>
              </a:ext>
            </a:extLst>
          </p:cNvPr>
          <p:cNvSpPr/>
          <p:nvPr/>
        </p:nvSpPr>
        <p:spPr>
          <a:xfrm>
            <a:off x="3774640" y="3963630"/>
            <a:ext cx="960266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D42A68-0CBC-9279-BE10-B7303C975B49}"/>
              </a:ext>
            </a:extLst>
          </p:cNvPr>
          <p:cNvSpPr txBox="1"/>
          <p:nvPr/>
        </p:nvSpPr>
        <p:spPr>
          <a:xfrm>
            <a:off x="1486767" y="4185659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(224,224,3)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424BC3-7F95-9067-7A48-EF6552959811}"/>
              </a:ext>
            </a:extLst>
          </p:cNvPr>
          <p:cNvSpPr txBox="1"/>
          <p:nvPr/>
        </p:nvSpPr>
        <p:spPr>
          <a:xfrm>
            <a:off x="5216268" y="424979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(7,7,512)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6367983-6700-0017-8917-4A89DFF77FD1}"/>
              </a:ext>
            </a:extLst>
          </p:cNvPr>
          <p:cNvSpPr/>
          <p:nvPr/>
        </p:nvSpPr>
        <p:spPr>
          <a:xfrm>
            <a:off x="5674326" y="4016486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A75D9E-2058-6A19-B89E-C4561171CEE4}"/>
              </a:ext>
            </a:extLst>
          </p:cNvPr>
          <p:cNvSpPr/>
          <p:nvPr/>
        </p:nvSpPr>
        <p:spPr>
          <a:xfrm>
            <a:off x="5710434" y="3985381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E5B1CA6-4361-51E5-7BE2-C60CAAEF4F3A}"/>
              </a:ext>
            </a:extLst>
          </p:cNvPr>
          <p:cNvSpPr/>
          <p:nvPr/>
        </p:nvSpPr>
        <p:spPr>
          <a:xfrm>
            <a:off x="5746542" y="3954276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1F6A993-936F-73CD-F4E4-9561E666C612}"/>
              </a:ext>
            </a:extLst>
          </p:cNvPr>
          <p:cNvSpPr/>
          <p:nvPr/>
        </p:nvSpPr>
        <p:spPr>
          <a:xfrm>
            <a:off x="5782650" y="3923171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605F349-DF13-9708-9FA3-F99D2DAD2894}"/>
              </a:ext>
            </a:extLst>
          </p:cNvPr>
          <p:cNvSpPr/>
          <p:nvPr/>
        </p:nvSpPr>
        <p:spPr>
          <a:xfrm>
            <a:off x="5818758" y="3892066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989C49-9E58-2E39-ECFC-0455DDEDB76F}"/>
              </a:ext>
            </a:extLst>
          </p:cNvPr>
          <p:cNvSpPr/>
          <p:nvPr/>
        </p:nvSpPr>
        <p:spPr>
          <a:xfrm>
            <a:off x="5854866" y="3860961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CABF012-F7B2-11D6-3A3A-A7EB7642BE6A}"/>
              </a:ext>
            </a:extLst>
          </p:cNvPr>
          <p:cNvSpPr/>
          <p:nvPr/>
        </p:nvSpPr>
        <p:spPr>
          <a:xfrm>
            <a:off x="5890974" y="3829856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FCF39E-0A58-5E6C-E9D3-3FBAE0AF5556}"/>
              </a:ext>
            </a:extLst>
          </p:cNvPr>
          <p:cNvSpPr/>
          <p:nvPr/>
        </p:nvSpPr>
        <p:spPr>
          <a:xfrm>
            <a:off x="5927082" y="3798751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28BFED9-C1FC-A90D-79A0-38B1E46451F8}"/>
              </a:ext>
            </a:extLst>
          </p:cNvPr>
          <p:cNvSpPr/>
          <p:nvPr/>
        </p:nvSpPr>
        <p:spPr>
          <a:xfrm>
            <a:off x="5963190" y="3767646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5398ACA-DBBF-8AA6-C548-87F397FC4C74}"/>
              </a:ext>
            </a:extLst>
          </p:cNvPr>
          <p:cNvSpPr/>
          <p:nvPr/>
        </p:nvSpPr>
        <p:spPr>
          <a:xfrm>
            <a:off x="5999298" y="3736541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A48E863-AC2D-611F-6AF2-BBA677B9BD2B}"/>
              </a:ext>
            </a:extLst>
          </p:cNvPr>
          <p:cNvSpPr/>
          <p:nvPr/>
        </p:nvSpPr>
        <p:spPr>
          <a:xfrm>
            <a:off x="6035406" y="3705436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2757DDA-CD16-10F5-A85A-14D53103A980}"/>
              </a:ext>
            </a:extLst>
          </p:cNvPr>
          <p:cNvSpPr/>
          <p:nvPr/>
        </p:nvSpPr>
        <p:spPr>
          <a:xfrm>
            <a:off x="6071514" y="3674331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454DEDD-95CF-6BC2-D4E5-9F76C60D6AE5}"/>
              </a:ext>
            </a:extLst>
          </p:cNvPr>
          <p:cNvSpPr/>
          <p:nvPr/>
        </p:nvSpPr>
        <p:spPr>
          <a:xfrm>
            <a:off x="4792675" y="3312818"/>
            <a:ext cx="266699" cy="14837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429ED1-ECF6-503D-9329-3FA592A2215D}"/>
              </a:ext>
            </a:extLst>
          </p:cNvPr>
          <p:cNvSpPr txBox="1"/>
          <p:nvPr/>
        </p:nvSpPr>
        <p:spPr>
          <a:xfrm>
            <a:off x="4226655" y="4708067"/>
            <a:ext cx="1071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RoI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pooling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9744B7-02A3-9AE2-743A-357374615CB4}"/>
              </a:ext>
            </a:extLst>
          </p:cNvPr>
          <p:cNvSpPr txBox="1"/>
          <p:nvPr/>
        </p:nvSpPr>
        <p:spPr>
          <a:xfrm>
            <a:off x="3567818" y="4225239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(14,14,512)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C7C0073A-3C2B-954C-891E-2FE5106D6D45}"/>
              </a:ext>
            </a:extLst>
          </p:cNvPr>
          <p:cNvSpPr/>
          <p:nvPr/>
        </p:nvSpPr>
        <p:spPr>
          <a:xfrm>
            <a:off x="5143861" y="3956112"/>
            <a:ext cx="434692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2E1D1C71-0D23-4949-009E-76AB4AFAC993}"/>
              </a:ext>
            </a:extLst>
          </p:cNvPr>
          <p:cNvCxnSpPr>
            <a:stCxn id="2" idx="0"/>
            <a:endCxn id="11" idx="1"/>
          </p:cNvCxnSpPr>
          <p:nvPr/>
        </p:nvCxnSpPr>
        <p:spPr>
          <a:xfrm rot="5400000" flipH="1" flipV="1">
            <a:off x="642369" y="2175424"/>
            <a:ext cx="1711265" cy="12224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BA5BA18B-85F1-B2B1-D910-28FC03188F36}"/>
              </a:ext>
            </a:extLst>
          </p:cNvPr>
          <p:cNvCxnSpPr>
            <a:cxnSpLocks/>
            <a:stCxn id="21" idx="3"/>
            <a:endCxn id="62" idx="0"/>
          </p:cNvCxnSpPr>
          <p:nvPr/>
        </p:nvCxnSpPr>
        <p:spPr>
          <a:xfrm>
            <a:off x="3300373" y="2532620"/>
            <a:ext cx="1625652" cy="7801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7791CD9-E285-7D57-B389-96C85E2E8B2A}"/>
              </a:ext>
            </a:extLst>
          </p:cNvPr>
          <p:cNvSpPr/>
          <p:nvPr/>
        </p:nvSpPr>
        <p:spPr>
          <a:xfrm>
            <a:off x="7066419" y="3312816"/>
            <a:ext cx="119198" cy="148376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2BA16EF1-315F-F83C-5DB3-AE622F950172}"/>
              </a:ext>
            </a:extLst>
          </p:cNvPr>
          <p:cNvSpPr/>
          <p:nvPr/>
        </p:nvSpPr>
        <p:spPr>
          <a:xfrm>
            <a:off x="6426745" y="3954276"/>
            <a:ext cx="434692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71892FF-77C5-DDC3-6442-1E995C019E6B}"/>
              </a:ext>
            </a:extLst>
          </p:cNvPr>
          <p:cNvSpPr/>
          <p:nvPr/>
        </p:nvSpPr>
        <p:spPr>
          <a:xfrm>
            <a:off x="7227508" y="3314547"/>
            <a:ext cx="119198" cy="148376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3923EFCA-4972-5877-2634-4A6F4D225BE2}"/>
              </a:ext>
            </a:extLst>
          </p:cNvPr>
          <p:cNvSpPr/>
          <p:nvPr/>
        </p:nvSpPr>
        <p:spPr>
          <a:xfrm>
            <a:off x="7445506" y="3954276"/>
            <a:ext cx="434692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E4CB86D-6FEE-A97F-37F7-851C4C6FBFC5}"/>
              </a:ext>
            </a:extLst>
          </p:cNvPr>
          <p:cNvSpPr txBox="1"/>
          <p:nvPr/>
        </p:nvSpPr>
        <p:spPr>
          <a:xfrm>
            <a:off x="6276924" y="435218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(25088)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4064108-0FDF-BAE1-AA58-6B4305CE7FCF}"/>
              </a:ext>
            </a:extLst>
          </p:cNvPr>
          <p:cNvSpPr/>
          <p:nvPr/>
        </p:nvSpPr>
        <p:spPr>
          <a:xfrm>
            <a:off x="8973544" y="2893810"/>
            <a:ext cx="101312" cy="9303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FC8000E-C4AF-164B-9757-B1BC3FF79BF9}"/>
              </a:ext>
            </a:extLst>
          </p:cNvPr>
          <p:cNvSpPr/>
          <p:nvPr/>
        </p:nvSpPr>
        <p:spPr>
          <a:xfrm>
            <a:off x="8988547" y="4085840"/>
            <a:ext cx="101312" cy="9303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67A375CD-ED9D-81B4-EAD4-805594C3E64D}"/>
              </a:ext>
            </a:extLst>
          </p:cNvPr>
          <p:cNvCxnSpPr>
            <a:stCxn id="38" idx="3"/>
            <a:endCxn id="76" idx="1"/>
          </p:cNvCxnSpPr>
          <p:nvPr/>
        </p:nvCxnSpPr>
        <p:spPr>
          <a:xfrm flipV="1">
            <a:off x="8130148" y="3358980"/>
            <a:ext cx="843396" cy="6957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99A63D03-AD53-8B4A-78D0-D433F7BB0E1E}"/>
              </a:ext>
            </a:extLst>
          </p:cNvPr>
          <p:cNvCxnSpPr>
            <a:cxnSpLocks/>
            <a:stCxn id="38" idx="3"/>
            <a:endCxn id="77" idx="1"/>
          </p:cNvCxnSpPr>
          <p:nvPr/>
        </p:nvCxnSpPr>
        <p:spPr>
          <a:xfrm>
            <a:off x="8130148" y="4054702"/>
            <a:ext cx="858399" cy="4963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547CEF7-D442-FED9-D4AB-0DE98412724E}"/>
              </a:ext>
            </a:extLst>
          </p:cNvPr>
          <p:cNvSpPr txBox="1"/>
          <p:nvPr/>
        </p:nvSpPr>
        <p:spPr>
          <a:xfrm>
            <a:off x="8789390" y="2505626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clasifier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B5C08C9-6F9D-ECF0-4999-431875964D9D}"/>
              </a:ext>
            </a:extLst>
          </p:cNvPr>
          <p:cNvSpPr txBox="1"/>
          <p:nvPr/>
        </p:nvSpPr>
        <p:spPr>
          <a:xfrm>
            <a:off x="8651541" y="5112723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Bounding box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regressor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7403D17-053A-2DA1-522A-CC7A0063BB5B}"/>
              </a:ext>
            </a:extLst>
          </p:cNvPr>
          <p:cNvCxnSpPr>
            <a:cxnSpLocks/>
          </p:cNvCxnSpPr>
          <p:nvPr/>
        </p:nvCxnSpPr>
        <p:spPr>
          <a:xfrm>
            <a:off x="9236885" y="4557575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BCA36E4-F981-5DDB-5926-58BC3D907816}"/>
              </a:ext>
            </a:extLst>
          </p:cNvPr>
          <p:cNvSpPr/>
          <p:nvPr/>
        </p:nvSpPr>
        <p:spPr>
          <a:xfrm>
            <a:off x="10639926" y="3906769"/>
            <a:ext cx="187968" cy="18796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FA945B7A-09F7-A481-419E-91D2C471F00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837730" y="3390543"/>
            <a:ext cx="802196" cy="6102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6EC0074A-A6CC-D940-DE7A-C650BA13F289}"/>
              </a:ext>
            </a:extLst>
          </p:cNvPr>
          <p:cNvCxnSpPr>
            <a:cxnSpLocks/>
            <a:endCxn id="90" idx="1"/>
          </p:cNvCxnSpPr>
          <p:nvPr/>
        </p:nvCxnSpPr>
        <p:spPr>
          <a:xfrm flipV="1">
            <a:off x="9840503" y="4000753"/>
            <a:ext cx="799423" cy="5502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EDA33EE8-9B78-06A5-D2B7-853349446AD1}"/>
              </a:ext>
            </a:extLst>
          </p:cNvPr>
          <p:cNvSpPr txBox="1"/>
          <p:nvPr/>
        </p:nvSpPr>
        <p:spPr>
          <a:xfrm>
            <a:off x="10552202" y="4117793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Multi-task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loss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542C7AF-1B95-2ACD-5716-A2EA52CB7F92}"/>
              </a:ext>
            </a:extLst>
          </p:cNvPr>
          <p:cNvSpPr/>
          <p:nvPr/>
        </p:nvSpPr>
        <p:spPr>
          <a:xfrm>
            <a:off x="7024697" y="3280676"/>
            <a:ext cx="366704" cy="1552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5F528FB-01D9-DF40-AE73-3F4ED8F576FE}"/>
              </a:ext>
            </a:extLst>
          </p:cNvPr>
          <p:cNvSpPr txBox="1"/>
          <p:nvPr/>
        </p:nvSpPr>
        <p:spPr>
          <a:xfrm>
            <a:off x="6265071" y="2880510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Truncated SVD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12DAC52-F65F-1B3B-8600-D39564FE190F}"/>
              </a:ext>
            </a:extLst>
          </p:cNvPr>
          <p:cNvSpPr txBox="1"/>
          <p:nvPr/>
        </p:nvSpPr>
        <p:spPr>
          <a:xfrm>
            <a:off x="9715107" y="250562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((K+1)*1,)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04970D9-900F-B8F8-06C1-4B74E51B48B2}"/>
              </a:ext>
            </a:extLst>
          </p:cNvPr>
          <p:cNvSpPr txBox="1"/>
          <p:nvPr/>
        </p:nvSpPr>
        <p:spPr>
          <a:xfrm>
            <a:off x="9932944" y="466305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((K+1)*4,)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C8E4EAE-E2CF-CD5B-9960-DDAEABAE6B7B}"/>
              </a:ext>
            </a:extLst>
          </p:cNvPr>
          <p:cNvSpPr txBox="1"/>
          <p:nvPr/>
        </p:nvSpPr>
        <p:spPr>
          <a:xfrm>
            <a:off x="8651541" y="1837309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K=20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K+1 (</a:t>
            </a:r>
            <a:r>
              <a:rPr lang="ko-KR" altLang="en-US" sz="1400">
                <a:latin typeface="Consolas" panose="020B0609020204030204" pitchFamily="49" charset="0"/>
              </a:rPr>
              <a:t>백그라운드 포함</a:t>
            </a:r>
            <a:r>
              <a:rPr lang="en-US" altLang="ko-KR" sz="1400">
                <a:latin typeface="Consolas" panose="020B0609020204030204" pitchFamily="49" charset="0"/>
              </a:rPr>
              <a:t>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1520CDCB-CDAE-0652-43F9-191D0D968904}"/>
              </a:ext>
            </a:extLst>
          </p:cNvPr>
          <p:cNvGrpSpPr/>
          <p:nvPr/>
        </p:nvGrpSpPr>
        <p:grpSpPr>
          <a:xfrm>
            <a:off x="9748833" y="2586762"/>
            <a:ext cx="70310" cy="1406506"/>
            <a:chOff x="8191944" y="350076"/>
            <a:chExt cx="112583" cy="2252163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E2B5BB9-D64D-E042-0B57-BB2B69706D54}"/>
                </a:ext>
              </a:extLst>
            </p:cNvPr>
            <p:cNvGrpSpPr/>
            <p:nvPr/>
          </p:nvGrpSpPr>
          <p:grpSpPr>
            <a:xfrm>
              <a:off x="8191944" y="350076"/>
              <a:ext cx="112583" cy="1125832"/>
              <a:chOff x="7863080" y="1299411"/>
              <a:chExt cx="224589" cy="2245890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DF6DDDAF-DB83-D154-ECE7-5BE357D20A27}"/>
                  </a:ext>
                </a:extLst>
              </p:cNvPr>
              <p:cNvSpPr/>
              <p:nvPr/>
            </p:nvSpPr>
            <p:spPr>
              <a:xfrm>
                <a:off x="7863080" y="1299411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11763B5F-44B0-B6E4-477B-C35E23D291D0}"/>
                  </a:ext>
                </a:extLst>
              </p:cNvPr>
              <p:cNvSpPr/>
              <p:nvPr/>
            </p:nvSpPr>
            <p:spPr>
              <a:xfrm>
                <a:off x="7863080" y="1524000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8F07F1BC-E5FD-07BF-ED78-3B485195FD15}"/>
                  </a:ext>
                </a:extLst>
              </p:cNvPr>
              <p:cNvSpPr/>
              <p:nvPr/>
            </p:nvSpPr>
            <p:spPr>
              <a:xfrm>
                <a:off x="7863080" y="1748589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12F6DC35-05CF-AA1F-0417-7B69DF2DB160}"/>
                  </a:ext>
                </a:extLst>
              </p:cNvPr>
              <p:cNvSpPr/>
              <p:nvPr/>
            </p:nvSpPr>
            <p:spPr>
              <a:xfrm>
                <a:off x="7863080" y="1973178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0F8F2FF-B5BD-03D8-2101-301AD58E6DF7}"/>
                  </a:ext>
                </a:extLst>
              </p:cNvPr>
              <p:cNvSpPr/>
              <p:nvPr/>
            </p:nvSpPr>
            <p:spPr>
              <a:xfrm>
                <a:off x="7863080" y="2197767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8F153D3-0079-18A7-6E8C-C61981017669}"/>
                  </a:ext>
                </a:extLst>
              </p:cNvPr>
              <p:cNvSpPr/>
              <p:nvPr/>
            </p:nvSpPr>
            <p:spPr>
              <a:xfrm>
                <a:off x="7863080" y="2422356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C9FF4F88-AAF0-C4A7-58AF-2CBDB866C2AA}"/>
                  </a:ext>
                </a:extLst>
              </p:cNvPr>
              <p:cNvSpPr/>
              <p:nvPr/>
            </p:nvSpPr>
            <p:spPr>
              <a:xfrm>
                <a:off x="7863080" y="2646945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1070F5AB-48DB-0907-EADB-D511DC7B351C}"/>
                  </a:ext>
                </a:extLst>
              </p:cNvPr>
              <p:cNvSpPr/>
              <p:nvPr/>
            </p:nvSpPr>
            <p:spPr>
              <a:xfrm>
                <a:off x="7863080" y="2871534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E368BE24-E968-9A81-A5D6-899D51FB2D63}"/>
                  </a:ext>
                </a:extLst>
              </p:cNvPr>
              <p:cNvSpPr/>
              <p:nvPr/>
            </p:nvSpPr>
            <p:spPr>
              <a:xfrm>
                <a:off x="7863080" y="3096123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BD9A3C78-959D-4626-029B-DA775F6E2044}"/>
                  </a:ext>
                </a:extLst>
              </p:cNvPr>
              <p:cNvSpPr/>
              <p:nvPr/>
            </p:nvSpPr>
            <p:spPr>
              <a:xfrm>
                <a:off x="7863080" y="3320712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F6A254C-F1BB-6789-A595-5C244343237F}"/>
                </a:ext>
              </a:extLst>
            </p:cNvPr>
            <p:cNvGrpSpPr/>
            <p:nvPr/>
          </p:nvGrpSpPr>
          <p:grpSpPr>
            <a:xfrm>
              <a:off x="8191944" y="1476407"/>
              <a:ext cx="112583" cy="1125832"/>
              <a:chOff x="7863080" y="1299411"/>
              <a:chExt cx="224589" cy="2245890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179B7C24-B540-2AFC-899E-C195847C637B}"/>
                  </a:ext>
                </a:extLst>
              </p:cNvPr>
              <p:cNvSpPr/>
              <p:nvPr/>
            </p:nvSpPr>
            <p:spPr>
              <a:xfrm>
                <a:off x="7863080" y="1299411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14773743-B78D-32F0-B63C-12C61E5D608C}"/>
                  </a:ext>
                </a:extLst>
              </p:cNvPr>
              <p:cNvSpPr/>
              <p:nvPr/>
            </p:nvSpPr>
            <p:spPr>
              <a:xfrm>
                <a:off x="7863080" y="1524000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0726FC05-1AC0-2AC6-0B6C-4F30E71C0D0C}"/>
                  </a:ext>
                </a:extLst>
              </p:cNvPr>
              <p:cNvSpPr/>
              <p:nvPr/>
            </p:nvSpPr>
            <p:spPr>
              <a:xfrm>
                <a:off x="7863080" y="1748589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25393828-0840-686B-D53A-AB5604B2970B}"/>
                  </a:ext>
                </a:extLst>
              </p:cNvPr>
              <p:cNvSpPr/>
              <p:nvPr/>
            </p:nvSpPr>
            <p:spPr>
              <a:xfrm>
                <a:off x="7863080" y="1973178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615DF922-6E23-817B-F670-DE058919D2A1}"/>
                  </a:ext>
                </a:extLst>
              </p:cNvPr>
              <p:cNvSpPr/>
              <p:nvPr/>
            </p:nvSpPr>
            <p:spPr>
              <a:xfrm>
                <a:off x="7863080" y="2197767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80E31114-469E-D5B9-04C2-3F502A55D1B2}"/>
                  </a:ext>
                </a:extLst>
              </p:cNvPr>
              <p:cNvSpPr/>
              <p:nvPr/>
            </p:nvSpPr>
            <p:spPr>
              <a:xfrm>
                <a:off x="7863080" y="2422356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41434A63-4B52-385B-4C8B-7A4CA7CB0760}"/>
                  </a:ext>
                </a:extLst>
              </p:cNvPr>
              <p:cNvSpPr/>
              <p:nvPr/>
            </p:nvSpPr>
            <p:spPr>
              <a:xfrm>
                <a:off x="7863080" y="2646945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A48123B7-2C8F-11D9-2238-BFE71A6E7FE6}"/>
                  </a:ext>
                </a:extLst>
              </p:cNvPr>
              <p:cNvSpPr/>
              <p:nvPr/>
            </p:nvSpPr>
            <p:spPr>
              <a:xfrm>
                <a:off x="7863080" y="2871534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ACE67721-C846-59DD-6E77-74A4A33AA401}"/>
                  </a:ext>
                </a:extLst>
              </p:cNvPr>
              <p:cNvSpPr/>
              <p:nvPr/>
            </p:nvSpPr>
            <p:spPr>
              <a:xfrm>
                <a:off x="7863080" y="3096123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36DE4643-6BD6-1D2F-822A-8F3B0BB483ED}"/>
                  </a:ext>
                </a:extLst>
              </p:cNvPr>
              <p:cNvSpPr/>
              <p:nvPr/>
            </p:nvSpPr>
            <p:spPr>
              <a:xfrm>
                <a:off x="7863080" y="3320712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1970986F-3DD2-6A69-7AE3-412727274AB3}"/>
              </a:ext>
            </a:extLst>
          </p:cNvPr>
          <p:cNvGrpSpPr/>
          <p:nvPr/>
        </p:nvGrpSpPr>
        <p:grpSpPr>
          <a:xfrm>
            <a:off x="9679952" y="4108944"/>
            <a:ext cx="292514" cy="1406506"/>
            <a:chOff x="7192353" y="592920"/>
            <a:chExt cx="292514" cy="1406506"/>
          </a:xfrm>
        </p:grpSpPr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F9CC8300-BA8D-A2D8-F82B-C195A105BBD6}"/>
                </a:ext>
              </a:extLst>
            </p:cNvPr>
            <p:cNvGrpSpPr/>
            <p:nvPr/>
          </p:nvGrpSpPr>
          <p:grpSpPr>
            <a:xfrm>
              <a:off x="7192353" y="592920"/>
              <a:ext cx="70310" cy="1406506"/>
              <a:chOff x="8191944" y="350076"/>
              <a:chExt cx="112583" cy="2252163"/>
            </a:xfrm>
          </p:grpSpPr>
          <p:grpSp>
            <p:nvGrpSpPr>
              <p:cNvPr id="292" name="그룹 291">
                <a:extLst>
                  <a:ext uri="{FF2B5EF4-FFF2-40B4-BE49-F238E27FC236}">
                    <a16:creationId xmlns:a16="http://schemas.microsoft.com/office/drawing/2014/main" id="{49282C56-2D68-648D-3E45-0B57F29C4269}"/>
                  </a:ext>
                </a:extLst>
              </p:cNvPr>
              <p:cNvGrpSpPr/>
              <p:nvPr/>
            </p:nvGrpSpPr>
            <p:grpSpPr>
              <a:xfrm>
                <a:off x="8191944" y="350076"/>
                <a:ext cx="112583" cy="1125832"/>
                <a:chOff x="7863080" y="1299411"/>
                <a:chExt cx="224589" cy="2245890"/>
              </a:xfrm>
            </p:grpSpPr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176CAE20-3B30-9CE0-E0DB-4C80F4AFAFAD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3D677752-DEEC-25F6-5670-210D8AD5FA47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8BA4DCA6-2276-C26C-07C1-7B0F90624C6E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859F4798-BEE5-8078-97BA-A53DC6B32B3C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8" name="직사각형 307">
                  <a:extLst>
                    <a:ext uri="{FF2B5EF4-FFF2-40B4-BE49-F238E27FC236}">
                      <a16:creationId xmlns:a16="http://schemas.microsoft.com/office/drawing/2014/main" id="{D51B36E1-2600-7513-9012-A111E0E3B1D3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87D64516-03F1-F6C6-6790-058C756068FB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2BFCDC15-89E7-963C-FF57-C14DEE615151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05F64A65-5C13-C361-40EB-8AB605947E8C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57EA2390-E605-085D-318B-E57EDF9F94E0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3" name="직사각형 312">
                  <a:extLst>
                    <a:ext uri="{FF2B5EF4-FFF2-40B4-BE49-F238E27FC236}">
                      <a16:creationId xmlns:a16="http://schemas.microsoft.com/office/drawing/2014/main" id="{0A02D801-B441-DBE7-B153-7A2A69E09FA4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93" name="그룹 292">
                <a:extLst>
                  <a:ext uri="{FF2B5EF4-FFF2-40B4-BE49-F238E27FC236}">
                    <a16:creationId xmlns:a16="http://schemas.microsoft.com/office/drawing/2014/main" id="{706F759E-72E6-685D-70CF-E393A9E51C9C}"/>
                  </a:ext>
                </a:extLst>
              </p:cNvPr>
              <p:cNvGrpSpPr/>
              <p:nvPr/>
            </p:nvGrpSpPr>
            <p:grpSpPr>
              <a:xfrm>
                <a:off x="8191944" y="1476407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6245504D-EC00-5022-B609-1EA38B8F1B05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5" name="직사각형 294">
                  <a:extLst>
                    <a:ext uri="{FF2B5EF4-FFF2-40B4-BE49-F238E27FC236}">
                      <a16:creationId xmlns:a16="http://schemas.microsoft.com/office/drawing/2014/main" id="{09E6B753-C2DA-A982-7761-8033AB45C665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6" name="직사각형 295">
                  <a:extLst>
                    <a:ext uri="{FF2B5EF4-FFF2-40B4-BE49-F238E27FC236}">
                      <a16:creationId xmlns:a16="http://schemas.microsoft.com/office/drawing/2014/main" id="{8A294CEA-E981-E1CF-2F06-AC536D4791CA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7" name="직사각형 296">
                  <a:extLst>
                    <a:ext uri="{FF2B5EF4-FFF2-40B4-BE49-F238E27FC236}">
                      <a16:creationId xmlns:a16="http://schemas.microsoft.com/office/drawing/2014/main" id="{664D03F9-65E7-759C-C671-0A24E63DBB42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8" name="직사각형 297">
                  <a:extLst>
                    <a:ext uri="{FF2B5EF4-FFF2-40B4-BE49-F238E27FC236}">
                      <a16:creationId xmlns:a16="http://schemas.microsoft.com/office/drawing/2014/main" id="{41352E24-7813-7737-42DB-4A46DC67B4E7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9" name="직사각형 298">
                  <a:extLst>
                    <a:ext uri="{FF2B5EF4-FFF2-40B4-BE49-F238E27FC236}">
                      <a16:creationId xmlns:a16="http://schemas.microsoft.com/office/drawing/2014/main" id="{99FC7361-260A-9811-EFBF-AA9FE465DCB0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0" name="직사각형 299">
                  <a:extLst>
                    <a:ext uri="{FF2B5EF4-FFF2-40B4-BE49-F238E27FC236}">
                      <a16:creationId xmlns:a16="http://schemas.microsoft.com/office/drawing/2014/main" id="{92AC0A8F-32EC-8303-52B8-51ACC4F8BD13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1" name="직사각형 300">
                  <a:extLst>
                    <a:ext uri="{FF2B5EF4-FFF2-40B4-BE49-F238E27FC236}">
                      <a16:creationId xmlns:a16="http://schemas.microsoft.com/office/drawing/2014/main" id="{2E9BC61F-F792-61C2-31FD-70E654C334B7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2" name="직사각형 301">
                  <a:extLst>
                    <a:ext uri="{FF2B5EF4-FFF2-40B4-BE49-F238E27FC236}">
                      <a16:creationId xmlns:a16="http://schemas.microsoft.com/office/drawing/2014/main" id="{9C816D46-8939-E958-A16C-3B7777C4445D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3" name="직사각형 302">
                  <a:extLst>
                    <a:ext uri="{FF2B5EF4-FFF2-40B4-BE49-F238E27FC236}">
                      <a16:creationId xmlns:a16="http://schemas.microsoft.com/office/drawing/2014/main" id="{1172D687-5018-C159-7D8C-C6F5791BB2C9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47867035-85AC-E38B-B397-E6AE0B47FBCC}"/>
                </a:ext>
              </a:extLst>
            </p:cNvPr>
            <p:cNvGrpSpPr/>
            <p:nvPr/>
          </p:nvGrpSpPr>
          <p:grpSpPr>
            <a:xfrm>
              <a:off x="7266421" y="592920"/>
              <a:ext cx="70310" cy="1406506"/>
              <a:chOff x="8191944" y="350076"/>
              <a:chExt cx="112583" cy="2252163"/>
            </a:xfrm>
          </p:grpSpPr>
          <p:grpSp>
            <p:nvGrpSpPr>
              <p:cNvPr id="270" name="그룹 269">
                <a:extLst>
                  <a:ext uri="{FF2B5EF4-FFF2-40B4-BE49-F238E27FC236}">
                    <a16:creationId xmlns:a16="http://schemas.microsoft.com/office/drawing/2014/main" id="{695FD2F3-7E5B-D194-3410-B578724B0885}"/>
                  </a:ext>
                </a:extLst>
              </p:cNvPr>
              <p:cNvGrpSpPr/>
              <p:nvPr/>
            </p:nvGrpSpPr>
            <p:grpSpPr>
              <a:xfrm>
                <a:off x="8191944" y="350076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723639C-63E9-D55C-C569-EF29E2717B4A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57990D9E-E894-0AB4-6C69-605A7A5D51ED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B2D7AB0-82D8-4802-EA37-C068E9660334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607DAFB6-ED20-1672-6983-797C23D87893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A2809713-4A60-0174-217A-B2AD7C0933E9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491C60C1-C0AA-6185-7055-044C93BDD21F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31199D04-184A-2241-B275-C13F07B18389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8EBB3D50-8AE9-200A-A1BE-F0A09B178A24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DCBA8DF8-CCA5-8C29-F8AC-6F94D75E2EF9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42B920CE-C8CB-905F-FEB0-CBE90796D1ED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DCE425B9-AFBD-ED45-03E9-3FE4E9420D77}"/>
                  </a:ext>
                </a:extLst>
              </p:cNvPr>
              <p:cNvGrpSpPr/>
              <p:nvPr/>
            </p:nvGrpSpPr>
            <p:grpSpPr>
              <a:xfrm>
                <a:off x="8191944" y="1476407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72" name="직사각형 271">
                  <a:extLst>
                    <a:ext uri="{FF2B5EF4-FFF2-40B4-BE49-F238E27FC236}">
                      <a16:creationId xmlns:a16="http://schemas.microsoft.com/office/drawing/2014/main" id="{DC015D02-7C8E-9D67-FB22-14990CA78D3A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3" name="직사각형 272">
                  <a:extLst>
                    <a:ext uri="{FF2B5EF4-FFF2-40B4-BE49-F238E27FC236}">
                      <a16:creationId xmlns:a16="http://schemas.microsoft.com/office/drawing/2014/main" id="{657427D7-B649-38A7-C275-0B790E0B14DC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4" name="직사각형 273">
                  <a:extLst>
                    <a:ext uri="{FF2B5EF4-FFF2-40B4-BE49-F238E27FC236}">
                      <a16:creationId xmlns:a16="http://schemas.microsoft.com/office/drawing/2014/main" id="{67BF6379-878E-CE47-1CD8-95DB250A2569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5" name="직사각형 274">
                  <a:extLst>
                    <a:ext uri="{FF2B5EF4-FFF2-40B4-BE49-F238E27FC236}">
                      <a16:creationId xmlns:a16="http://schemas.microsoft.com/office/drawing/2014/main" id="{8663DD42-37A1-C67F-915C-326FCC749D49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6" name="직사각형 275">
                  <a:extLst>
                    <a:ext uri="{FF2B5EF4-FFF2-40B4-BE49-F238E27FC236}">
                      <a16:creationId xmlns:a16="http://schemas.microsoft.com/office/drawing/2014/main" id="{0271D570-08E4-A3E7-5B2A-9D23236FB823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F031B52B-6BE5-4D27-3736-648E0875B387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62137C1-A638-E112-2C62-7BDE1B6D825B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8BBB1926-574D-85C4-30B7-D292598977DE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B5FCC82C-7182-7A3B-83D4-1E8B5A1BC7C3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EB6395E7-5012-236A-7745-721126A30A08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677BDA23-977C-B902-470A-E2F91DBC92EA}"/>
                </a:ext>
              </a:extLst>
            </p:cNvPr>
            <p:cNvGrpSpPr/>
            <p:nvPr/>
          </p:nvGrpSpPr>
          <p:grpSpPr>
            <a:xfrm>
              <a:off x="7340489" y="592920"/>
              <a:ext cx="70310" cy="1406506"/>
              <a:chOff x="8191944" y="350076"/>
              <a:chExt cx="112583" cy="2252163"/>
            </a:xfrm>
          </p:grpSpPr>
          <p:grpSp>
            <p:nvGrpSpPr>
              <p:cNvPr id="248" name="그룹 247">
                <a:extLst>
                  <a:ext uri="{FF2B5EF4-FFF2-40B4-BE49-F238E27FC236}">
                    <a16:creationId xmlns:a16="http://schemas.microsoft.com/office/drawing/2014/main" id="{0AE9C025-CE0E-5C0D-1CD2-D0F21B0CD82B}"/>
                  </a:ext>
                </a:extLst>
              </p:cNvPr>
              <p:cNvGrpSpPr/>
              <p:nvPr/>
            </p:nvGrpSpPr>
            <p:grpSpPr>
              <a:xfrm>
                <a:off x="8191944" y="350076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0AC39AFF-1002-6CB0-1FFB-DF393E59894D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995F5DD1-D09B-4912-320A-0187A24EF16E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7AB3807F-2437-E0F0-0556-03A5F07A27D2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3" name="직사각형 262">
                  <a:extLst>
                    <a:ext uri="{FF2B5EF4-FFF2-40B4-BE49-F238E27FC236}">
                      <a16:creationId xmlns:a16="http://schemas.microsoft.com/office/drawing/2014/main" id="{F94C1B0B-567A-80D2-9505-3351F528C546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4" name="직사각형 263">
                  <a:extLst>
                    <a:ext uri="{FF2B5EF4-FFF2-40B4-BE49-F238E27FC236}">
                      <a16:creationId xmlns:a16="http://schemas.microsoft.com/office/drawing/2014/main" id="{56D8A344-D518-53B3-088D-C5FA3AC2F902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5" name="직사각형 264">
                  <a:extLst>
                    <a:ext uri="{FF2B5EF4-FFF2-40B4-BE49-F238E27FC236}">
                      <a16:creationId xmlns:a16="http://schemas.microsoft.com/office/drawing/2014/main" id="{8F000C01-DC20-18F9-28C7-9056547730E3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6" name="직사각형 265">
                  <a:extLst>
                    <a:ext uri="{FF2B5EF4-FFF2-40B4-BE49-F238E27FC236}">
                      <a16:creationId xmlns:a16="http://schemas.microsoft.com/office/drawing/2014/main" id="{4AAFB7AE-032C-40FA-351A-F5E5A09DD3EF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7" name="직사각형 266">
                  <a:extLst>
                    <a:ext uri="{FF2B5EF4-FFF2-40B4-BE49-F238E27FC236}">
                      <a16:creationId xmlns:a16="http://schemas.microsoft.com/office/drawing/2014/main" id="{931F7CCF-610F-66E7-F9A3-62058F7B82C6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8" name="직사각형 267">
                  <a:extLst>
                    <a:ext uri="{FF2B5EF4-FFF2-40B4-BE49-F238E27FC236}">
                      <a16:creationId xmlns:a16="http://schemas.microsoft.com/office/drawing/2014/main" id="{BBE6F6C9-53CF-73DD-BF01-865E05D50232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9" name="직사각형 268">
                  <a:extLst>
                    <a:ext uri="{FF2B5EF4-FFF2-40B4-BE49-F238E27FC236}">
                      <a16:creationId xmlns:a16="http://schemas.microsoft.com/office/drawing/2014/main" id="{50A4BB1F-BB8A-AEE5-6638-7C2F406420F1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9" name="그룹 248">
                <a:extLst>
                  <a:ext uri="{FF2B5EF4-FFF2-40B4-BE49-F238E27FC236}">
                    <a16:creationId xmlns:a16="http://schemas.microsoft.com/office/drawing/2014/main" id="{7C22207C-D9C8-91D1-FDCE-AAB1B427DCC4}"/>
                  </a:ext>
                </a:extLst>
              </p:cNvPr>
              <p:cNvGrpSpPr/>
              <p:nvPr/>
            </p:nvGrpSpPr>
            <p:grpSpPr>
              <a:xfrm>
                <a:off x="8191944" y="1476407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A22ED352-E5D2-5130-56CF-2FFA07768AA6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823DB046-3B14-EEDD-7167-4821E8987AE5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E231D7E1-9B7C-4110-A1CA-7FF4B6508A83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696D9A00-8C22-B9A4-24E9-F8E455878ABB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1099C43A-C35D-3863-7946-84BC2D562968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02431645-4ABF-D18B-E935-F42450748AB5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4771B278-B933-432A-C9EA-B340FC8EC997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508F7CEE-650A-0B92-978D-F53C31A9BA08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1D796CA7-1A87-B67A-1EDB-5D3726CA0343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52E9CC07-6E55-22E4-058F-838BC2940736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DB6923FB-CFAA-84FC-7ABA-64FB0A415AD9}"/>
                </a:ext>
              </a:extLst>
            </p:cNvPr>
            <p:cNvGrpSpPr/>
            <p:nvPr/>
          </p:nvGrpSpPr>
          <p:grpSpPr>
            <a:xfrm>
              <a:off x="7414557" y="592920"/>
              <a:ext cx="70310" cy="1406506"/>
              <a:chOff x="8191944" y="350076"/>
              <a:chExt cx="112583" cy="2252163"/>
            </a:xfrm>
          </p:grpSpPr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5B763CF8-0960-CF95-3448-0CF84AC0FF2A}"/>
                  </a:ext>
                </a:extLst>
              </p:cNvPr>
              <p:cNvGrpSpPr/>
              <p:nvPr/>
            </p:nvGrpSpPr>
            <p:grpSpPr>
              <a:xfrm>
                <a:off x="8191944" y="350076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38" name="직사각형 237">
                  <a:extLst>
                    <a:ext uri="{FF2B5EF4-FFF2-40B4-BE49-F238E27FC236}">
                      <a16:creationId xmlns:a16="http://schemas.microsoft.com/office/drawing/2014/main" id="{195804B8-385F-FA18-3A1C-08F19B9C6784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9" name="직사각형 238">
                  <a:extLst>
                    <a:ext uri="{FF2B5EF4-FFF2-40B4-BE49-F238E27FC236}">
                      <a16:creationId xmlns:a16="http://schemas.microsoft.com/office/drawing/2014/main" id="{939C6057-69AD-852F-CF35-A2F85D217528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CBB79E54-D0A2-C6B6-44E0-170646EF85AC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CB0D8573-508C-3241-99EC-8CA0C770823A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2" name="직사각형 241">
                  <a:extLst>
                    <a:ext uri="{FF2B5EF4-FFF2-40B4-BE49-F238E27FC236}">
                      <a16:creationId xmlns:a16="http://schemas.microsoft.com/office/drawing/2014/main" id="{9EAF13BE-BE47-36C1-9151-AE0B73DD2E00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46E14E7B-BFF6-EA5F-BFAC-41ECF2CEE642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4" name="직사각형 243">
                  <a:extLst>
                    <a:ext uri="{FF2B5EF4-FFF2-40B4-BE49-F238E27FC236}">
                      <a16:creationId xmlns:a16="http://schemas.microsoft.com/office/drawing/2014/main" id="{132DCB74-3C43-3414-EDED-32BFD1B98210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74A8A9ED-7D54-046F-48E4-D938BAFE169B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C4BBB4EA-7709-DDDF-D90C-FBF527EF7719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80264C8F-0519-0756-2A0D-DE6AD90A2BFA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B21B4372-F9AE-AE5C-FB3B-A90B70EDD36C}"/>
                  </a:ext>
                </a:extLst>
              </p:cNvPr>
              <p:cNvGrpSpPr/>
              <p:nvPr/>
            </p:nvGrpSpPr>
            <p:grpSpPr>
              <a:xfrm>
                <a:off x="8191944" y="1476407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28" name="직사각형 227">
                  <a:extLst>
                    <a:ext uri="{FF2B5EF4-FFF2-40B4-BE49-F238E27FC236}">
                      <a16:creationId xmlns:a16="http://schemas.microsoft.com/office/drawing/2014/main" id="{1285DEAF-0C06-5F75-8C5F-362B2000EF21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9" name="직사각형 228">
                  <a:extLst>
                    <a:ext uri="{FF2B5EF4-FFF2-40B4-BE49-F238E27FC236}">
                      <a16:creationId xmlns:a16="http://schemas.microsoft.com/office/drawing/2014/main" id="{6D015B82-71E5-5E77-B96A-CDB59C6F0D6C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0" name="직사각형 229">
                  <a:extLst>
                    <a:ext uri="{FF2B5EF4-FFF2-40B4-BE49-F238E27FC236}">
                      <a16:creationId xmlns:a16="http://schemas.microsoft.com/office/drawing/2014/main" id="{432880EB-30D8-B4D0-77E4-0FCD538DD1F5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42002079-8DB5-FB94-4356-8460150E2AA1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2" name="직사각형 231">
                  <a:extLst>
                    <a:ext uri="{FF2B5EF4-FFF2-40B4-BE49-F238E27FC236}">
                      <a16:creationId xmlns:a16="http://schemas.microsoft.com/office/drawing/2014/main" id="{40A0926C-996F-DEC4-12C0-6B697772B931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3" name="직사각형 232">
                  <a:extLst>
                    <a:ext uri="{FF2B5EF4-FFF2-40B4-BE49-F238E27FC236}">
                      <a16:creationId xmlns:a16="http://schemas.microsoft.com/office/drawing/2014/main" id="{874428FA-1A1F-8E90-AF1B-F1D63B8A3EA2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4" name="직사각형 233">
                  <a:extLst>
                    <a:ext uri="{FF2B5EF4-FFF2-40B4-BE49-F238E27FC236}">
                      <a16:creationId xmlns:a16="http://schemas.microsoft.com/office/drawing/2014/main" id="{6578F93A-77DC-D340-9E73-4D4FE515CCDA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5" name="직사각형 234">
                  <a:extLst>
                    <a:ext uri="{FF2B5EF4-FFF2-40B4-BE49-F238E27FC236}">
                      <a16:creationId xmlns:a16="http://schemas.microsoft.com/office/drawing/2014/main" id="{F98597B2-723B-21F7-92AC-0E3285FA08D1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6" name="직사각형 235">
                  <a:extLst>
                    <a:ext uri="{FF2B5EF4-FFF2-40B4-BE49-F238E27FC236}">
                      <a16:creationId xmlns:a16="http://schemas.microsoft.com/office/drawing/2014/main" id="{CA5DCB01-87BA-3067-0B71-CD45651B90AA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7" name="직사각형 236">
                  <a:extLst>
                    <a:ext uri="{FF2B5EF4-FFF2-40B4-BE49-F238E27FC236}">
                      <a16:creationId xmlns:a16="http://schemas.microsoft.com/office/drawing/2014/main" id="{363D95FE-C4AC-44F1-BEDB-0EF488D9634B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63597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5DFCDB-91E2-E0EC-FAC9-2E023D23C20C}"/>
              </a:ext>
            </a:extLst>
          </p:cNvPr>
          <p:cNvSpPr txBox="1"/>
          <p:nvPr/>
        </p:nvSpPr>
        <p:spPr>
          <a:xfrm>
            <a:off x="1143000" y="103890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(128,128)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B9437E-3A46-6429-559B-2D8576E86D44}"/>
              </a:ext>
            </a:extLst>
          </p:cNvPr>
          <p:cNvSpPr/>
          <p:nvPr/>
        </p:nvSpPr>
        <p:spPr>
          <a:xfrm>
            <a:off x="1006642" y="1857055"/>
            <a:ext cx="1460760" cy="146076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5E72F-D7E4-76DE-4677-BD69CB207F94}"/>
              </a:ext>
            </a:extLst>
          </p:cNvPr>
          <p:cNvSpPr txBox="1"/>
          <p:nvPr/>
        </p:nvSpPr>
        <p:spPr>
          <a:xfrm>
            <a:off x="1522912" y="152819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128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262DE-E90E-183D-3FE4-C7A734395D6F}"/>
              </a:ext>
            </a:extLst>
          </p:cNvPr>
          <p:cNvSpPr txBox="1"/>
          <p:nvPr/>
        </p:nvSpPr>
        <p:spPr>
          <a:xfrm>
            <a:off x="513347" y="246665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128</a:t>
            </a:r>
            <a:endParaRPr lang="ko-KR" altLang="en-US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68136E-48B2-7FDD-8E4A-299482222924}"/>
                  </a:ext>
                </a:extLst>
              </p:cNvPr>
              <p:cNvSpPr txBox="1"/>
              <p:nvPr/>
            </p:nvSpPr>
            <p:spPr>
              <a:xfrm>
                <a:off x="8361948" y="1570368"/>
                <a:ext cx="12747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68136E-48B2-7FDD-8E4A-299482222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948" y="1570368"/>
                <a:ext cx="1274708" cy="276999"/>
              </a:xfrm>
              <a:prstGeom prst="rect">
                <a:avLst/>
              </a:prstGeom>
              <a:blipFill>
                <a:blip r:embed="rId2"/>
                <a:stretch>
                  <a:fillRect t="-2222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14E2C00-18AF-31EF-FA86-36F2B27E413D}"/>
              </a:ext>
            </a:extLst>
          </p:cNvPr>
          <p:cNvSpPr txBox="1"/>
          <p:nvPr/>
        </p:nvSpPr>
        <p:spPr>
          <a:xfrm>
            <a:off x="5955632" y="25667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[1:1, 1:2, 2:1]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AC0D1E-B881-E22C-556D-F5C91C9B2153}"/>
              </a:ext>
            </a:extLst>
          </p:cNvPr>
          <p:cNvSpPr/>
          <p:nvPr/>
        </p:nvSpPr>
        <p:spPr>
          <a:xfrm>
            <a:off x="3541465" y="1857055"/>
            <a:ext cx="1026524" cy="22777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5CFA65-FEAB-E440-8AAF-12441E4A8E96}"/>
              </a:ext>
            </a:extLst>
          </p:cNvPr>
          <p:cNvSpPr txBox="1"/>
          <p:nvPr/>
        </p:nvSpPr>
        <p:spPr>
          <a:xfrm>
            <a:off x="3835757" y="152819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91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EC992-74B7-4550-E94F-BCDF3D07636E}"/>
              </a:ext>
            </a:extLst>
          </p:cNvPr>
          <p:cNvSpPr txBox="1"/>
          <p:nvPr/>
        </p:nvSpPr>
        <p:spPr>
          <a:xfrm>
            <a:off x="2960697" y="274018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181</a:t>
            </a:r>
            <a:endParaRPr lang="ko-KR" altLang="en-US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0961E1E-0EEF-2658-B30B-A76D1C9957BE}"/>
                  </a:ext>
                </a:extLst>
              </p:cNvPr>
              <p:cNvSpPr txBox="1"/>
              <p:nvPr/>
            </p:nvSpPr>
            <p:spPr>
              <a:xfrm>
                <a:off x="8361948" y="2105819"/>
                <a:ext cx="736868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0961E1E-0EEF-2658-B30B-A76D1C995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948" y="2105819"/>
                <a:ext cx="736868" cy="5241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0C279D-330E-1D3C-6DE8-B99447EADE8D}"/>
                  </a:ext>
                </a:extLst>
              </p:cNvPr>
              <p:cNvSpPr txBox="1"/>
              <p:nvPr/>
            </p:nvSpPr>
            <p:spPr>
              <a:xfrm>
                <a:off x="8361948" y="3040816"/>
                <a:ext cx="8932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0C279D-330E-1D3C-6DE8-B99447EAD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948" y="3040816"/>
                <a:ext cx="89325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C70085B-4B28-4606-9A60-EA0081DA5BE0}"/>
                  </a:ext>
                </a:extLst>
              </p:cNvPr>
              <p:cNvSpPr txBox="1"/>
              <p:nvPr/>
            </p:nvSpPr>
            <p:spPr>
              <a:xfrm>
                <a:off x="8361948" y="3823386"/>
                <a:ext cx="1353319" cy="34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C70085B-4B28-4606-9A60-EA0081DA5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948" y="3823386"/>
                <a:ext cx="1353319" cy="345416"/>
              </a:xfrm>
              <a:prstGeom prst="rect">
                <a:avLst/>
              </a:prstGeom>
              <a:blipFill>
                <a:blip r:embed="rId5"/>
                <a:stretch>
                  <a:fillRect l="-1351" b="-70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43F5E2-763F-C089-214E-F18FC31E262F}"/>
                  </a:ext>
                </a:extLst>
              </p:cNvPr>
              <p:cNvSpPr txBox="1"/>
              <p:nvPr/>
            </p:nvSpPr>
            <p:spPr>
              <a:xfrm>
                <a:off x="8361948" y="4398312"/>
                <a:ext cx="1377877" cy="590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43F5E2-763F-C089-214E-F18FC31E2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948" y="4398312"/>
                <a:ext cx="1377877" cy="590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3B03B9-3A62-C154-908C-2865F5D56959}"/>
              </a:ext>
            </a:extLst>
          </p:cNvPr>
          <p:cNvSpPr/>
          <p:nvPr/>
        </p:nvSpPr>
        <p:spPr>
          <a:xfrm rot="5400000">
            <a:off x="6064086" y="1857055"/>
            <a:ext cx="1026524" cy="22777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73088F-4898-501E-E100-753511A023E2}"/>
              </a:ext>
            </a:extLst>
          </p:cNvPr>
          <p:cNvSpPr txBox="1"/>
          <p:nvPr/>
        </p:nvSpPr>
        <p:spPr>
          <a:xfrm>
            <a:off x="6281102" y="211336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181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57E3AC-75D5-B9E5-3C50-0F324F8AC474}"/>
              </a:ext>
            </a:extLst>
          </p:cNvPr>
          <p:cNvSpPr txBox="1"/>
          <p:nvPr/>
        </p:nvSpPr>
        <p:spPr>
          <a:xfrm>
            <a:off x="5046919" y="283598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91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C0C3A8-B599-1850-9CDE-08AC523FDC0E}"/>
              </a:ext>
            </a:extLst>
          </p:cNvPr>
          <p:cNvSpPr txBox="1"/>
          <p:nvPr/>
        </p:nvSpPr>
        <p:spPr>
          <a:xfrm>
            <a:off x="2699084" y="103890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(256,256)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F1B19E-0D4D-F70B-C894-172DADE9FE7C}"/>
              </a:ext>
            </a:extLst>
          </p:cNvPr>
          <p:cNvSpPr txBox="1"/>
          <p:nvPr/>
        </p:nvSpPr>
        <p:spPr>
          <a:xfrm>
            <a:off x="4114047" y="102742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(512,512)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156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9D006104-541C-617A-4231-50274CAEE76C}"/>
              </a:ext>
            </a:extLst>
          </p:cNvPr>
          <p:cNvGrpSpPr/>
          <p:nvPr/>
        </p:nvGrpSpPr>
        <p:grpSpPr>
          <a:xfrm>
            <a:off x="1315453" y="1580147"/>
            <a:ext cx="1848853" cy="1848853"/>
            <a:chOff x="1215189" y="970547"/>
            <a:chExt cx="2406324" cy="240632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0AF5BCF-8E25-6BC3-15A6-A860A88DC7A7}"/>
                </a:ext>
              </a:extLst>
            </p:cNvPr>
            <p:cNvSpPr/>
            <p:nvPr/>
          </p:nvSpPr>
          <p:spPr>
            <a:xfrm>
              <a:off x="1215189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A50A5D-F70F-E24F-B6F7-6B5DB5DF8E7B}"/>
                </a:ext>
              </a:extLst>
            </p:cNvPr>
            <p:cNvSpPr/>
            <p:nvPr/>
          </p:nvSpPr>
          <p:spPr>
            <a:xfrm>
              <a:off x="1415716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281251A-5F74-1E87-AFB0-DE8BFCA8AD29}"/>
                </a:ext>
              </a:extLst>
            </p:cNvPr>
            <p:cNvSpPr/>
            <p:nvPr/>
          </p:nvSpPr>
          <p:spPr>
            <a:xfrm>
              <a:off x="1616243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A7B2B8-AD29-C4B2-0F18-90480D8D1C01}"/>
                </a:ext>
              </a:extLst>
            </p:cNvPr>
            <p:cNvSpPr/>
            <p:nvPr/>
          </p:nvSpPr>
          <p:spPr>
            <a:xfrm>
              <a:off x="1816770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28CFEEB-4DA2-4255-F9E2-ED3FFA6EC9CE}"/>
                </a:ext>
              </a:extLst>
            </p:cNvPr>
            <p:cNvSpPr/>
            <p:nvPr/>
          </p:nvSpPr>
          <p:spPr>
            <a:xfrm>
              <a:off x="2017297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A56D26-D292-2B65-7976-1F979CBC034F}"/>
                </a:ext>
              </a:extLst>
            </p:cNvPr>
            <p:cNvSpPr/>
            <p:nvPr/>
          </p:nvSpPr>
          <p:spPr>
            <a:xfrm>
              <a:off x="2217824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C13C0AD-8757-74A6-2313-499C7F87D88E}"/>
                </a:ext>
              </a:extLst>
            </p:cNvPr>
            <p:cNvSpPr/>
            <p:nvPr/>
          </p:nvSpPr>
          <p:spPr>
            <a:xfrm>
              <a:off x="2418351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DD44A90-6CFE-45CC-51EA-67EF1D677199}"/>
                </a:ext>
              </a:extLst>
            </p:cNvPr>
            <p:cNvSpPr/>
            <p:nvPr/>
          </p:nvSpPr>
          <p:spPr>
            <a:xfrm>
              <a:off x="2618878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2ACC84D-CECD-996F-4EFF-42096692F4C5}"/>
                </a:ext>
              </a:extLst>
            </p:cNvPr>
            <p:cNvSpPr/>
            <p:nvPr/>
          </p:nvSpPr>
          <p:spPr>
            <a:xfrm>
              <a:off x="2819405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606F8A0-44B1-77A1-F973-D76F2473A222}"/>
                </a:ext>
              </a:extLst>
            </p:cNvPr>
            <p:cNvSpPr/>
            <p:nvPr/>
          </p:nvSpPr>
          <p:spPr>
            <a:xfrm>
              <a:off x="3019932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9D7079-5DAB-53DD-71BE-A9C43BEF82EB}"/>
                </a:ext>
              </a:extLst>
            </p:cNvPr>
            <p:cNvSpPr/>
            <p:nvPr/>
          </p:nvSpPr>
          <p:spPr>
            <a:xfrm>
              <a:off x="3220459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89B034-57F0-D2C8-5807-3B1B4C584913}"/>
                </a:ext>
              </a:extLst>
            </p:cNvPr>
            <p:cNvSpPr/>
            <p:nvPr/>
          </p:nvSpPr>
          <p:spPr>
            <a:xfrm>
              <a:off x="3420986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87C342-F738-0E00-D2B4-0AB4F709706C}"/>
                </a:ext>
              </a:extLst>
            </p:cNvPr>
            <p:cNvSpPr/>
            <p:nvPr/>
          </p:nvSpPr>
          <p:spPr>
            <a:xfrm>
              <a:off x="1215189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2804F6-F836-9C50-2CB1-9ABDA5ACF2FC}"/>
                </a:ext>
              </a:extLst>
            </p:cNvPr>
            <p:cNvSpPr/>
            <p:nvPr/>
          </p:nvSpPr>
          <p:spPr>
            <a:xfrm>
              <a:off x="1415716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8C6F086-731B-EE3B-D17D-5C3F1EFB5FFB}"/>
                </a:ext>
              </a:extLst>
            </p:cNvPr>
            <p:cNvSpPr/>
            <p:nvPr/>
          </p:nvSpPr>
          <p:spPr>
            <a:xfrm>
              <a:off x="1616243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F8554-0FEA-9FF0-DC5C-E0D1E56D0B0E}"/>
                </a:ext>
              </a:extLst>
            </p:cNvPr>
            <p:cNvSpPr/>
            <p:nvPr/>
          </p:nvSpPr>
          <p:spPr>
            <a:xfrm>
              <a:off x="1816770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D4BB10F-0354-E6B6-5D98-52FCE57E4740}"/>
                </a:ext>
              </a:extLst>
            </p:cNvPr>
            <p:cNvSpPr/>
            <p:nvPr/>
          </p:nvSpPr>
          <p:spPr>
            <a:xfrm>
              <a:off x="2017297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1E78147-2C66-46B8-4801-76FE7B68926C}"/>
                </a:ext>
              </a:extLst>
            </p:cNvPr>
            <p:cNvSpPr/>
            <p:nvPr/>
          </p:nvSpPr>
          <p:spPr>
            <a:xfrm>
              <a:off x="2217824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D3CB110-1AC0-1763-49CC-FD5EAE0DF4FD}"/>
                </a:ext>
              </a:extLst>
            </p:cNvPr>
            <p:cNvSpPr/>
            <p:nvPr/>
          </p:nvSpPr>
          <p:spPr>
            <a:xfrm>
              <a:off x="2418351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A5E3929-3267-8208-DD96-931EE219A542}"/>
                </a:ext>
              </a:extLst>
            </p:cNvPr>
            <p:cNvSpPr/>
            <p:nvPr/>
          </p:nvSpPr>
          <p:spPr>
            <a:xfrm>
              <a:off x="2618878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18B5AB-680C-E181-B158-41BA8C0A711A}"/>
                </a:ext>
              </a:extLst>
            </p:cNvPr>
            <p:cNvSpPr/>
            <p:nvPr/>
          </p:nvSpPr>
          <p:spPr>
            <a:xfrm>
              <a:off x="2819405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B633D77-5D9E-3827-5CA1-A5E5D93E89A1}"/>
                </a:ext>
              </a:extLst>
            </p:cNvPr>
            <p:cNvSpPr/>
            <p:nvPr/>
          </p:nvSpPr>
          <p:spPr>
            <a:xfrm>
              <a:off x="3019932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9F15AB9-AB9A-5B62-2F14-822648B8E04E}"/>
                </a:ext>
              </a:extLst>
            </p:cNvPr>
            <p:cNvSpPr/>
            <p:nvPr/>
          </p:nvSpPr>
          <p:spPr>
            <a:xfrm>
              <a:off x="3220459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BDAAD4-5783-961A-7C3F-648E1423FC2F}"/>
                </a:ext>
              </a:extLst>
            </p:cNvPr>
            <p:cNvSpPr/>
            <p:nvPr/>
          </p:nvSpPr>
          <p:spPr>
            <a:xfrm>
              <a:off x="3420986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259B65F-2E2A-5239-7B00-44AC5ACFF4A8}"/>
                </a:ext>
              </a:extLst>
            </p:cNvPr>
            <p:cNvSpPr/>
            <p:nvPr/>
          </p:nvSpPr>
          <p:spPr>
            <a:xfrm>
              <a:off x="1215189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F0AC7A8-2738-F436-F788-1FC731BC8396}"/>
                </a:ext>
              </a:extLst>
            </p:cNvPr>
            <p:cNvSpPr/>
            <p:nvPr/>
          </p:nvSpPr>
          <p:spPr>
            <a:xfrm>
              <a:off x="1415716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2819382-DD20-593C-7D45-C4CD02A169E2}"/>
                </a:ext>
              </a:extLst>
            </p:cNvPr>
            <p:cNvSpPr/>
            <p:nvPr/>
          </p:nvSpPr>
          <p:spPr>
            <a:xfrm>
              <a:off x="1616243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E2889A-636D-8E8E-DFA6-09BE27DFD151}"/>
                </a:ext>
              </a:extLst>
            </p:cNvPr>
            <p:cNvSpPr/>
            <p:nvPr/>
          </p:nvSpPr>
          <p:spPr>
            <a:xfrm>
              <a:off x="1816770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A5043E-1E9C-02AC-F4B3-B2D025F566F2}"/>
                </a:ext>
              </a:extLst>
            </p:cNvPr>
            <p:cNvSpPr/>
            <p:nvPr/>
          </p:nvSpPr>
          <p:spPr>
            <a:xfrm>
              <a:off x="2017297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8335FEF-4F73-6CC1-366E-68BD7F2DA5AE}"/>
                </a:ext>
              </a:extLst>
            </p:cNvPr>
            <p:cNvSpPr/>
            <p:nvPr/>
          </p:nvSpPr>
          <p:spPr>
            <a:xfrm>
              <a:off x="2217824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1CC4396-8306-8C24-EFE5-1E06DC02E03A}"/>
                </a:ext>
              </a:extLst>
            </p:cNvPr>
            <p:cNvSpPr/>
            <p:nvPr/>
          </p:nvSpPr>
          <p:spPr>
            <a:xfrm>
              <a:off x="2418351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97D9CA4-F38E-1517-3E34-90F1E6C61B4D}"/>
                </a:ext>
              </a:extLst>
            </p:cNvPr>
            <p:cNvSpPr/>
            <p:nvPr/>
          </p:nvSpPr>
          <p:spPr>
            <a:xfrm>
              <a:off x="2618878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FD59693-7D4A-159B-505C-992F38485DF8}"/>
                </a:ext>
              </a:extLst>
            </p:cNvPr>
            <p:cNvSpPr/>
            <p:nvPr/>
          </p:nvSpPr>
          <p:spPr>
            <a:xfrm>
              <a:off x="2819405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5BE68CC-8818-A49D-938E-135899BD2C82}"/>
                </a:ext>
              </a:extLst>
            </p:cNvPr>
            <p:cNvSpPr/>
            <p:nvPr/>
          </p:nvSpPr>
          <p:spPr>
            <a:xfrm>
              <a:off x="3019932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ACEBBFD-D54B-A167-7F47-119B66BE1CB0}"/>
                </a:ext>
              </a:extLst>
            </p:cNvPr>
            <p:cNvSpPr/>
            <p:nvPr/>
          </p:nvSpPr>
          <p:spPr>
            <a:xfrm>
              <a:off x="3220459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94E4302-F0A7-8226-B4D0-93DA031803B1}"/>
                </a:ext>
              </a:extLst>
            </p:cNvPr>
            <p:cNvSpPr/>
            <p:nvPr/>
          </p:nvSpPr>
          <p:spPr>
            <a:xfrm>
              <a:off x="3420986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B4D7D6F-B0FB-C6FD-3C4F-A60D4137BCB4}"/>
                </a:ext>
              </a:extLst>
            </p:cNvPr>
            <p:cNvSpPr/>
            <p:nvPr/>
          </p:nvSpPr>
          <p:spPr>
            <a:xfrm>
              <a:off x="1215189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017BA71-C17B-0B6B-17A1-922DF6EF781D}"/>
                </a:ext>
              </a:extLst>
            </p:cNvPr>
            <p:cNvSpPr/>
            <p:nvPr/>
          </p:nvSpPr>
          <p:spPr>
            <a:xfrm>
              <a:off x="1415716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679B749-774D-EB76-F4EE-1E8DF3A871DA}"/>
                </a:ext>
              </a:extLst>
            </p:cNvPr>
            <p:cNvSpPr/>
            <p:nvPr/>
          </p:nvSpPr>
          <p:spPr>
            <a:xfrm>
              <a:off x="1616243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F8A4BBB-8AA2-D751-B03F-D0E3EECA0DD0}"/>
                </a:ext>
              </a:extLst>
            </p:cNvPr>
            <p:cNvSpPr/>
            <p:nvPr/>
          </p:nvSpPr>
          <p:spPr>
            <a:xfrm>
              <a:off x="1816770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3EE2C29-D59D-A1D7-1380-6229D19B24F2}"/>
                </a:ext>
              </a:extLst>
            </p:cNvPr>
            <p:cNvSpPr/>
            <p:nvPr/>
          </p:nvSpPr>
          <p:spPr>
            <a:xfrm>
              <a:off x="2017297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7FBF560-B425-FC0F-8810-073727606DB6}"/>
                </a:ext>
              </a:extLst>
            </p:cNvPr>
            <p:cNvSpPr/>
            <p:nvPr/>
          </p:nvSpPr>
          <p:spPr>
            <a:xfrm>
              <a:off x="2217824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359AAFC-FDEE-FFA8-7FF4-7CA0352822AB}"/>
                </a:ext>
              </a:extLst>
            </p:cNvPr>
            <p:cNvSpPr/>
            <p:nvPr/>
          </p:nvSpPr>
          <p:spPr>
            <a:xfrm>
              <a:off x="2418351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A001DE3-CE18-E824-C9DA-F6E2B568992B}"/>
                </a:ext>
              </a:extLst>
            </p:cNvPr>
            <p:cNvSpPr/>
            <p:nvPr/>
          </p:nvSpPr>
          <p:spPr>
            <a:xfrm>
              <a:off x="2618878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6DFC1D4-306B-B337-DD57-4A79D12CB53E}"/>
                </a:ext>
              </a:extLst>
            </p:cNvPr>
            <p:cNvSpPr/>
            <p:nvPr/>
          </p:nvSpPr>
          <p:spPr>
            <a:xfrm>
              <a:off x="2819405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EE79C1-6AC9-078B-8781-103D9E47248C}"/>
                </a:ext>
              </a:extLst>
            </p:cNvPr>
            <p:cNvSpPr/>
            <p:nvPr/>
          </p:nvSpPr>
          <p:spPr>
            <a:xfrm>
              <a:off x="3019932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282FBE6-EEE0-B7E0-49A8-6E14AB26686B}"/>
                </a:ext>
              </a:extLst>
            </p:cNvPr>
            <p:cNvSpPr/>
            <p:nvPr/>
          </p:nvSpPr>
          <p:spPr>
            <a:xfrm>
              <a:off x="3220459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D0C7262-F54D-A667-18DA-FD7A0ED74B01}"/>
                </a:ext>
              </a:extLst>
            </p:cNvPr>
            <p:cNvSpPr/>
            <p:nvPr/>
          </p:nvSpPr>
          <p:spPr>
            <a:xfrm>
              <a:off x="3420986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C7C74F0-F667-70B7-A450-CFC667A35429}"/>
                </a:ext>
              </a:extLst>
            </p:cNvPr>
            <p:cNvSpPr/>
            <p:nvPr/>
          </p:nvSpPr>
          <p:spPr>
            <a:xfrm>
              <a:off x="1215189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FFDA4B4-AB7B-9438-D39A-D8BBA71F8971}"/>
                </a:ext>
              </a:extLst>
            </p:cNvPr>
            <p:cNvSpPr/>
            <p:nvPr/>
          </p:nvSpPr>
          <p:spPr>
            <a:xfrm>
              <a:off x="1415716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78BC433-3773-B745-1FED-99BA450B0E05}"/>
                </a:ext>
              </a:extLst>
            </p:cNvPr>
            <p:cNvSpPr/>
            <p:nvPr/>
          </p:nvSpPr>
          <p:spPr>
            <a:xfrm>
              <a:off x="1616243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89F79AC-6371-71F4-EA74-AD72B3BE35DA}"/>
                </a:ext>
              </a:extLst>
            </p:cNvPr>
            <p:cNvSpPr/>
            <p:nvPr/>
          </p:nvSpPr>
          <p:spPr>
            <a:xfrm>
              <a:off x="1816770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98886CD-86FB-9FCB-7A2F-127B39AB4FBB}"/>
                </a:ext>
              </a:extLst>
            </p:cNvPr>
            <p:cNvSpPr/>
            <p:nvPr/>
          </p:nvSpPr>
          <p:spPr>
            <a:xfrm>
              <a:off x="2017297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46FEC22-DFA8-7E76-AC76-463B40006465}"/>
                </a:ext>
              </a:extLst>
            </p:cNvPr>
            <p:cNvSpPr/>
            <p:nvPr/>
          </p:nvSpPr>
          <p:spPr>
            <a:xfrm>
              <a:off x="2217824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26BFA80-DD31-9190-B4A6-1F43712DFE70}"/>
                </a:ext>
              </a:extLst>
            </p:cNvPr>
            <p:cNvSpPr/>
            <p:nvPr/>
          </p:nvSpPr>
          <p:spPr>
            <a:xfrm>
              <a:off x="2418351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2277899-B097-90DF-1BE5-D8FB678E62D7}"/>
                </a:ext>
              </a:extLst>
            </p:cNvPr>
            <p:cNvSpPr/>
            <p:nvPr/>
          </p:nvSpPr>
          <p:spPr>
            <a:xfrm>
              <a:off x="2618878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089194B-CDF8-A216-F054-43A17ED40B47}"/>
                </a:ext>
              </a:extLst>
            </p:cNvPr>
            <p:cNvSpPr/>
            <p:nvPr/>
          </p:nvSpPr>
          <p:spPr>
            <a:xfrm>
              <a:off x="2819405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8F5688D-911A-D4BC-055A-EBB8189CABF1}"/>
                </a:ext>
              </a:extLst>
            </p:cNvPr>
            <p:cNvSpPr/>
            <p:nvPr/>
          </p:nvSpPr>
          <p:spPr>
            <a:xfrm>
              <a:off x="3019932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AAB1D57-4499-28EF-1E61-9BC72A3F1BFF}"/>
                </a:ext>
              </a:extLst>
            </p:cNvPr>
            <p:cNvSpPr/>
            <p:nvPr/>
          </p:nvSpPr>
          <p:spPr>
            <a:xfrm>
              <a:off x="3220459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75BF02A-7923-21A8-BAD5-243FD46563D3}"/>
                </a:ext>
              </a:extLst>
            </p:cNvPr>
            <p:cNvSpPr/>
            <p:nvPr/>
          </p:nvSpPr>
          <p:spPr>
            <a:xfrm>
              <a:off x="3420986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E4756E4-7336-04FE-0978-BCA951DA01EF}"/>
                </a:ext>
              </a:extLst>
            </p:cNvPr>
            <p:cNvSpPr/>
            <p:nvPr/>
          </p:nvSpPr>
          <p:spPr>
            <a:xfrm>
              <a:off x="1215189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9695F371-49BE-3DEB-968B-488B527A6874}"/>
                </a:ext>
              </a:extLst>
            </p:cNvPr>
            <p:cNvSpPr/>
            <p:nvPr/>
          </p:nvSpPr>
          <p:spPr>
            <a:xfrm>
              <a:off x="1415716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8A52CC5-2C03-7E49-89F0-84C71C559A8A}"/>
                </a:ext>
              </a:extLst>
            </p:cNvPr>
            <p:cNvSpPr/>
            <p:nvPr/>
          </p:nvSpPr>
          <p:spPr>
            <a:xfrm>
              <a:off x="1616243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3D522D2-F0D1-F4B7-D7AE-A28B796676D7}"/>
                </a:ext>
              </a:extLst>
            </p:cNvPr>
            <p:cNvSpPr/>
            <p:nvPr/>
          </p:nvSpPr>
          <p:spPr>
            <a:xfrm>
              <a:off x="1816770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EE25A28-DC6F-B99F-4437-8964F0527F64}"/>
                </a:ext>
              </a:extLst>
            </p:cNvPr>
            <p:cNvSpPr/>
            <p:nvPr/>
          </p:nvSpPr>
          <p:spPr>
            <a:xfrm>
              <a:off x="2017297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FB31691-E3CD-B853-65C2-6B06EB4E621D}"/>
                </a:ext>
              </a:extLst>
            </p:cNvPr>
            <p:cNvSpPr/>
            <p:nvPr/>
          </p:nvSpPr>
          <p:spPr>
            <a:xfrm>
              <a:off x="2217824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04CA3B9-88A2-BD5A-EFF1-9BE7A8527F1C}"/>
                </a:ext>
              </a:extLst>
            </p:cNvPr>
            <p:cNvSpPr/>
            <p:nvPr/>
          </p:nvSpPr>
          <p:spPr>
            <a:xfrm>
              <a:off x="2418351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AA60345-218F-3B89-1E9B-594CEB57E26F}"/>
                </a:ext>
              </a:extLst>
            </p:cNvPr>
            <p:cNvSpPr/>
            <p:nvPr/>
          </p:nvSpPr>
          <p:spPr>
            <a:xfrm>
              <a:off x="2618878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8524E92-840E-514E-8DDE-82D42395AA9D}"/>
                </a:ext>
              </a:extLst>
            </p:cNvPr>
            <p:cNvSpPr/>
            <p:nvPr/>
          </p:nvSpPr>
          <p:spPr>
            <a:xfrm>
              <a:off x="2819405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C5E6A16-9D16-8023-6C68-E4164AF771FA}"/>
                </a:ext>
              </a:extLst>
            </p:cNvPr>
            <p:cNvSpPr/>
            <p:nvPr/>
          </p:nvSpPr>
          <p:spPr>
            <a:xfrm>
              <a:off x="3019932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7FBDC01-EBEA-9A7B-FA8F-2DB17E005B33}"/>
                </a:ext>
              </a:extLst>
            </p:cNvPr>
            <p:cNvSpPr/>
            <p:nvPr/>
          </p:nvSpPr>
          <p:spPr>
            <a:xfrm>
              <a:off x="3220459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A5F9D-DDD9-65DD-3B1C-6AC0C7DFF3B0}"/>
                </a:ext>
              </a:extLst>
            </p:cNvPr>
            <p:cNvSpPr/>
            <p:nvPr/>
          </p:nvSpPr>
          <p:spPr>
            <a:xfrm>
              <a:off x="3420986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65E5090-61EC-B6DA-7354-2F28B4B48C83}"/>
                </a:ext>
              </a:extLst>
            </p:cNvPr>
            <p:cNvSpPr/>
            <p:nvPr/>
          </p:nvSpPr>
          <p:spPr>
            <a:xfrm>
              <a:off x="1215189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DE4764-C1AB-4488-61CE-8668A4A2E2F3}"/>
                </a:ext>
              </a:extLst>
            </p:cNvPr>
            <p:cNvSpPr/>
            <p:nvPr/>
          </p:nvSpPr>
          <p:spPr>
            <a:xfrm>
              <a:off x="1415716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DA96977-C696-CE41-A097-B0AE41FD8D24}"/>
                </a:ext>
              </a:extLst>
            </p:cNvPr>
            <p:cNvSpPr/>
            <p:nvPr/>
          </p:nvSpPr>
          <p:spPr>
            <a:xfrm>
              <a:off x="1616243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100DC3B1-AFF9-C1E7-7DE3-2FE0E1A290BB}"/>
                </a:ext>
              </a:extLst>
            </p:cNvPr>
            <p:cNvSpPr/>
            <p:nvPr/>
          </p:nvSpPr>
          <p:spPr>
            <a:xfrm>
              <a:off x="1816770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2B7B923-0458-2CE6-A2AC-681DEA67F1F6}"/>
                </a:ext>
              </a:extLst>
            </p:cNvPr>
            <p:cNvSpPr/>
            <p:nvPr/>
          </p:nvSpPr>
          <p:spPr>
            <a:xfrm>
              <a:off x="2017297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39C8668-11A3-FAF9-D184-CAF21719A134}"/>
                </a:ext>
              </a:extLst>
            </p:cNvPr>
            <p:cNvSpPr/>
            <p:nvPr/>
          </p:nvSpPr>
          <p:spPr>
            <a:xfrm>
              <a:off x="2217824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13DB83D-49B7-8D50-902E-EB70015A1DF4}"/>
                </a:ext>
              </a:extLst>
            </p:cNvPr>
            <p:cNvSpPr/>
            <p:nvPr/>
          </p:nvSpPr>
          <p:spPr>
            <a:xfrm>
              <a:off x="2418351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F19FEBF-A899-E37A-95CC-9DBCECE5E7E8}"/>
                </a:ext>
              </a:extLst>
            </p:cNvPr>
            <p:cNvSpPr/>
            <p:nvPr/>
          </p:nvSpPr>
          <p:spPr>
            <a:xfrm>
              <a:off x="2618878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FF5584A-650A-35FE-34F2-2DFA5CDAC4F6}"/>
                </a:ext>
              </a:extLst>
            </p:cNvPr>
            <p:cNvSpPr/>
            <p:nvPr/>
          </p:nvSpPr>
          <p:spPr>
            <a:xfrm>
              <a:off x="2819405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91F502D-7FE0-4F64-5AB6-6A1F4C310B4D}"/>
                </a:ext>
              </a:extLst>
            </p:cNvPr>
            <p:cNvSpPr/>
            <p:nvPr/>
          </p:nvSpPr>
          <p:spPr>
            <a:xfrm>
              <a:off x="3019932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0B44108-5EA4-8780-8990-11964E006185}"/>
                </a:ext>
              </a:extLst>
            </p:cNvPr>
            <p:cNvSpPr/>
            <p:nvPr/>
          </p:nvSpPr>
          <p:spPr>
            <a:xfrm>
              <a:off x="3220459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0F47CB9-CF5C-4394-B7D2-1477383161F1}"/>
                </a:ext>
              </a:extLst>
            </p:cNvPr>
            <p:cNvSpPr/>
            <p:nvPr/>
          </p:nvSpPr>
          <p:spPr>
            <a:xfrm>
              <a:off x="3420986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C2F4859-19CC-C44B-7E75-E80DC50B3ED5}"/>
                </a:ext>
              </a:extLst>
            </p:cNvPr>
            <p:cNvSpPr/>
            <p:nvPr/>
          </p:nvSpPr>
          <p:spPr>
            <a:xfrm>
              <a:off x="1215189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EEF32D2-3B0A-EF65-07CC-9436282673F1}"/>
                </a:ext>
              </a:extLst>
            </p:cNvPr>
            <p:cNvSpPr/>
            <p:nvPr/>
          </p:nvSpPr>
          <p:spPr>
            <a:xfrm>
              <a:off x="1415716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06E61CA-16A1-1714-0987-4958BE760A55}"/>
                </a:ext>
              </a:extLst>
            </p:cNvPr>
            <p:cNvSpPr/>
            <p:nvPr/>
          </p:nvSpPr>
          <p:spPr>
            <a:xfrm>
              <a:off x="1616243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952350F-42B6-9477-D9FE-5B1EDFF09295}"/>
                </a:ext>
              </a:extLst>
            </p:cNvPr>
            <p:cNvSpPr/>
            <p:nvPr/>
          </p:nvSpPr>
          <p:spPr>
            <a:xfrm>
              <a:off x="1816770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0DFC1B5-0C3C-E50F-0305-A92F791F7E59}"/>
                </a:ext>
              </a:extLst>
            </p:cNvPr>
            <p:cNvSpPr/>
            <p:nvPr/>
          </p:nvSpPr>
          <p:spPr>
            <a:xfrm>
              <a:off x="2017297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616AF9B-3D52-E767-B04B-1871CB339CAC}"/>
                </a:ext>
              </a:extLst>
            </p:cNvPr>
            <p:cNvSpPr/>
            <p:nvPr/>
          </p:nvSpPr>
          <p:spPr>
            <a:xfrm>
              <a:off x="2217824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0C7C105-A033-DB57-EFE7-FE09C0F311EC}"/>
                </a:ext>
              </a:extLst>
            </p:cNvPr>
            <p:cNvSpPr/>
            <p:nvPr/>
          </p:nvSpPr>
          <p:spPr>
            <a:xfrm>
              <a:off x="2418351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FBBBBFE-F86D-6B32-DA70-198C7CC6C676}"/>
                </a:ext>
              </a:extLst>
            </p:cNvPr>
            <p:cNvSpPr/>
            <p:nvPr/>
          </p:nvSpPr>
          <p:spPr>
            <a:xfrm>
              <a:off x="2618878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D1B05976-6F50-6569-1C56-F69E6DE2C751}"/>
                </a:ext>
              </a:extLst>
            </p:cNvPr>
            <p:cNvSpPr/>
            <p:nvPr/>
          </p:nvSpPr>
          <p:spPr>
            <a:xfrm>
              <a:off x="2819405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402E8C5-DE2B-45C5-B9F2-E52A1333F0AE}"/>
                </a:ext>
              </a:extLst>
            </p:cNvPr>
            <p:cNvSpPr/>
            <p:nvPr/>
          </p:nvSpPr>
          <p:spPr>
            <a:xfrm>
              <a:off x="3019932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BF4C416-5596-7C4A-5F17-D6A6F0AF718D}"/>
                </a:ext>
              </a:extLst>
            </p:cNvPr>
            <p:cNvSpPr/>
            <p:nvPr/>
          </p:nvSpPr>
          <p:spPr>
            <a:xfrm>
              <a:off x="3220459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A72F56E-A206-3AAE-3419-B07486248AA0}"/>
                </a:ext>
              </a:extLst>
            </p:cNvPr>
            <p:cNvSpPr/>
            <p:nvPr/>
          </p:nvSpPr>
          <p:spPr>
            <a:xfrm>
              <a:off x="3420986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DB7DE77-4DE3-063A-DC9A-1E9105C35C3D}"/>
                </a:ext>
              </a:extLst>
            </p:cNvPr>
            <p:cNvSpPr/>
            <p:nvPr/>
          </p:nvSpPr>
          <p:spPr>
            <a:xfrm>
              <a:off x="1215189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601D5958-61E1-4399-8D32-5A1FF9049C75}"/>
                </a:ext>
              </a:extLst>
            </p:cNvPr>
            <p:cNvSpPr/>
            <p:nvPr/>
          </p:nvSpPr>
          <p:spPr>
            <a:xfrm>
              <a:off x="1415716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C48636C0-43FF-16CA-4494-302B0A8F90AA}"/>
                </a:ext>
              </a:extLst>
            </p:cNvPr>
            <p:cNvSpPr/>
            <p:nvPr/>
          </p:nvSpPr>
          <p:spPr>
            <a:xfrm>
              <a:off x="1616243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E9B43BA-63F9-F815-4A15-A0EC37BECA43}"/>
                </a:ext>
              </a:extLst>
            </p:cNvPr>
            <p:cNvSpPr/>
            <p:nvPr/>
          </p:nvSpPr>
          <p:spPr>
            <a:xfrm>
              <a:off x="1816770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EADEF8A-C7E1-F668-F5E3-78EF5332E6DA}"/>
                </a:ext>
              </a:extLst>
            </p:cNvPr>
            <p:cNvSpPr/>
            <p:nvPr/>
          </p:nvSpPr>
          <p:spPr>
            <a:xfrm>
              <a:off x="2017297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18800C2-1C6A-1B43-6559-067D5F0F36B3}"/>
                </a:ext>
              </a:extLst>
            </p:cNvPr>
            <p:cNvSpPr/>
            <p:nvPr/>
          </p:nvSpPr>
          <p:spPr>
            <a:xfrm>
              <a:off x="2217824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63748A67-96BE-D697-7AED-2B98A4F1ED69}"/>
                </a:ext>
              </a:extLst>
            </p:cNvPr>
            <p:cNvSpPr/>
            <p:nvPr/>
          </p:nvSpPr>
          <p:spPr>
            <a:xfrm>
              <a:off x="2418351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4984B03E-C9FB-2A4C-FBDA-B7A506688E82}"/>
                </a:ext>
              </a:extLst>
            </p:cNvPr>
            <p:cNvSpPr/>
            <p:nvPr/>
          </p:nvSpPr>
          <p:spPr>
            <a:xfrm>
              <a:off x="2618878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B44F5CBF-9F1C-05DB-C326-A4BCE8132CE8}"/>
                </a:ext>
              </a:extLst>
            </p:cNvPr>
            <p:cNvSpPr/>
            <p:nvPr/>
          </p:nvSpPr>
          <p:spPr>
            <a:xfrm>
              <a:off x="2819405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AF18764-61FF-7F3D-26DC-DF884165F147}"/>
                </a:ext>
              </a:extLst>
            </p:cNvPr>
            <p:cNvSpPr/>
            <p:nvPr/>
          </p:nvSpPr>
          <p:spPr>
            <a:xfrm>
              <a:off x="3019932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C17184A-B75F-80EF-BFA6-1082747CEDCC}"/>
                </a:ext>
              </a:extLst>
            </p:cNvPr>
            <p:cNvSpPr/>
            <p:nvPr/>
          </p:nvSpPr>
          <p:spPr>
            <a:xfrm>
              <a:off x="3220459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6DD75EF-3DB5-5E05-1821-AC5F5A90A245}"/>
                </a:ext>
              </a:extLst>
            </p:cNvPr>
            <p:cNvSpPr/>
            <p:nvPr/>
          </p:nvSpPr>
          <p:spPr>
            <a:xfrm>
              <a:off x="3420986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891BE39-A3E3-59EC-40AF-A510CD79BB7C}"/>
                </a:ext>
              </a:extLst>
            </p:cNvPr>
            <p:cNvSpPr/>
            <p:nvPr/>
          </p:nvSpPr>
          <p:spPr>
            <a:xfrm>
              <a:off x="1215189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B5061A8-C98A-6854-577F-9AA2315F59A9}"/>
                </a:ext>
              </a:extLst>
            </p:cNvPr>
            <p:cNvSpPr/>
            <p:nvPr/>
          </p:nvSpPr>
          <p:spPr>
            <a:xfrm>
              <a:off x="1415716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E884281B-A0B3-8C79-296A-E2FD5FC0D414}"/>
                </a:ext>
              </a:extLst>
            </p:cNvPr>
            <p:cNvSpPr/>
            <p:nvPr/>
          </p:nvSpPr>
          <p:spPr>
            <a:xfrm>
              <a:off x="1616243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0C8EC52-7C6E-9956-8886-0A0995B67C69}"/>
                </a:ext>
              </a:extLst>
            </p:cNvPr>
            <p:cNvSpPr/>
            <p:nvPr/>
          </p:nvSpPr>
          <p:spPr>
            <a:xfrm>
              <a:off x="1816770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F759780-756C-5D61-9D3C-40CA40091C04}"/>
                </a:ext>
              </a:extLst>
            </p:cNvPr>
            <p:cNvSpPr/>
            <p:nvPr/>
          </p:nvSpPr>
          <p:spPr>
            <a:xfrm>
              <a:off x="2017297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A83651B-7393-0634-94CC-F9E99E6D6B52}"/>
                </a:ext>
              </a:extLst>
            </p:cNvPr>
            <p:cNvSpPr/>
            <p:nvPr/>
          </p:nvSpPr>
          <p:spPr>
            <a:xfrm>
              <a:off x="2217824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8225C7D-F8B1-F5A7-1477-BCEF44D265FB}"/>
                </a:ext>
              </a:extLst>
            </p:cNvPr>
            <p:cNvSpPr/>
            <p:nvPr/>
          </p:nvSpPr>
          <p:spPr>
            <a:xfrm>
              <a:off x="2418351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9D3D6A9-85FA-2E69-0892-B5F5EB0CE579}"/>
                </a:ext>
              </a:extLst>
            </p:cNvPr>
            <p:cNvSpPr/>
            <p:nvPr/>
          </p:nvSpPr>
          <p:spPr>
            <a:xfrm>
              <a:off x="2618878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5B7F684-4EC9-6868-21C2-4176025FCEF3}"/>
                </a:ext>
              </a:extLst>
            </p:cNvPr>
            <p:cNvSpPr/>
            <p:nvPr/>
          </p:nvSpPr>
          <p:spPr>
            <a:xfrm>
              <a:off x="2819405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6892CB9F-3838-D06E-608F-B1851352B608}"/>
                </a:ext>
              </a:extLst>
            </p:cNvPr>
            <p:cNvSpPr/>
            <p:nvPr/>
          </p:nvSpPr>
          <p:spPr>
            <a:xfrm>
              <a:off x="3019932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AA35334-ED6D-B429-A61A-C9A7DF7BB5B6}"/>
                </a:ext>
              </a:extLst>
            </p:cNvPr>
            <p:cNvSpPr/>
            <p:nvPr/>
          </p:nvSpPr>
          <p:spPr>
            <a:xfrm>
              <a:off x="3220459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B425DB13-DE24-6B28-AD69-68E82B96B77B}"/>
                </a:ext>
              </a:extLst>
            </p:cNvPr>
            <p:cNvSpPr/>
            <p:nvPr/>
          </p:nvSpPr>
          <p:spPr>
            <a:xfrm>
              <a:off x="3420986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307D712-201F-3D59-FB24-2EB25766C549}"/>
                </a:ext>
              </a:extLst>
            </p:cNvPr>
            <p:cNvSpPr/>
            <p:nvPr/>
          </p:nvSpPr>
          <p:spPr>
            <a:xfrm>
              <a:off x="1215189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57BA6B6-6BFC-86F4-FC84-7C766FE8513D}"/>
                </a:ext>
              </a:extLst>
            </p:cNvPr>
            <p:cNvSpPr/>
            <p:nvPr/>
          </p:nvSpPr>
          <p:spPr>
            <a:xfrm>
              <a:off x="1415716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00D4AB0-925F-0342-4135-C3F7F24FE477}"/>
                </a:ext>
              </a:extLst>
            </p:cNvPr>
            <p:cNvSpPr/>
            <p:nvPr/>
          </p:nvSpPr>
          <p:spPr>
            <a:xfrm>
              <a:off x="1616243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1FD12C2-07F0-A726-93C2-6924AD286ACB}"/>
                </a:ext>
              </a:extLst>
            </p:cNvPr>
            <p:cNvSpPr/>
            <p:nvPr/>
          </p:nvSpPr>
          <p:spPr>
            <a:xfrm>
              <a:off x="1816770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9721F10D-88B2-33AE-514C-3E4F86C5F50A}"/>
                </a:ext>
              </a:extLst>
            </p:cNvPr>
            <p:cNvSpPr/>
            <p:nvPr/>
          </p:nvSpPr>
          <p:spPr>
            <a:xfrm>
              <a:off x="2017297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461278B2-F5A0-DF93-45DC-12C9D4178260}"/>
                </a:ext>
              </a:extLst>
            </p:cNvPr>
            <p:cNvSpPr/>
            <p:nvPr/>
          </p:nvSpPr>
          <p:spPr>
            <a:xfrm>
              <a:off x="2217824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1E194B7-8C0E-F395-BB0B-DF3906EE6DF2}"/>
                </a:ext>
              </a:extLst>
            </p:cNvPr>
            <p:cNvSpPr/>
            <p:nvPr/>
          </p:nvSpPr>
          <p:spPr>
            <a:xfrm>
              <a:off x="2418351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9C824A15-34CE-F8D8-8111-989C1F95E601}"/>
                </a:ext>
              </a:extLst>
            </p:cNvPr>
            <p:cNvSpPr/>
            <p:nvPr/>
          </p:nvSpPr>
          <p:spPr>
            <a:xfrm>
              <a:off x="2618878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707C2127-3310-D3F2-32EB-635EE321A0DC}"/>
                </a:ext>
              </a:extLst>
            </p:cNvPr>
            <p:cNvSpPr/>
            <p:nvPr/>
          </p:nvSpPr>
          <p:spPr>
            <a:xfrm>
              <a:off x="2819405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628AD181-A9B1-6B77-DE3E-2DD29637EB84}"/>
                </a:ext>
              </a:extLst>
            </p:cNvPr>
            <p:cNvSpPr/>
            <p:nvPr/>
          </p:nvSpPr>
          <p:spPr>
            <a:xfrm>
              <a:off x="3019932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33A2B9A3-E639-2CF0-CECE-2CB6CA1691C0}"/>
                </a:ext>
              </a:extLst>
            </p:cNvPr>
            <p:cNvSpPr/>
            <p:nvPr/>
          </p:nvSpPr>
          <p:spPr>
            <a:xfrm>
              <a:off x="3220459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C768353B-82C4-0F5E-D102-53CD944225E7}"/>
                </a:ext>
              </a:extLst>
            </p:cNvPr>
            <p:cNvSpPr/>
            <p:nvPr/>
          </p:nvSpPr>
          <p:spPr>
            <a:xfrm>
              <a:off x="3420986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F1CBDC7-245B-5E45-4D78-2AAD93BE68A8}"/>
                </a:ext>
              </a:extLst>
            </p:cNvPr>
            <p:cNvSpPr/>
            <p:nvPr/>
          </p:nvSpPr>
          <p:spPr>
            <a:xfrm>
              <a:off x="1215189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25A2F9A-665F-D4D8-59A0-A0B3FA37BE8D}"/>
                </a:ext>
              </a:extLst>
            </p:cNvPr>
            <p:cNvSpPr/>
            <p:nvPr/>
          </p:nvSpPr>
          <p:spPr>
            <a:xfrm>
              <a:off x="1415716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797A0C19-EF59-B1D3-F7A9-FDBE66E8C90B}"/>
                </a:ext>
              </a:extLst>
            </p:cNvPr>
            <p:cNvSpPr/>
            <p:nvPr/>
          </p:nvSpPr>
          <p:spPr>
            <a:xfrm>
              <a:off x="1616243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7CD793CA-1ABB-E6AC-CA09-7E4A06625EC0}"/>
                </a:ext>
              </a:extLst>
            </p:cNvPr>
            <p:cNvSpPr/>
            <p:nvPr/>
          </p:nvSpPr>
          <p:spPr>
            <a:xfrm>
              <a:off x="1816770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C6CF31C-BEEA-4130-1EC7-ACB5A8DC1F23}"/>
                </a:ext>
              </a:extLst>
            </p:cNvPr>
            <p:cNvSpPr/>
            <p:nvPr/>
          </p:nvSpPr>
          <p:spPr>
            <a:xfrm>
              <a:off x="2017297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0DABC50-AB0A-E356-FC80-68AD89F37DDB}"/>
                </a:ext>
              </a:extLst>
            </p:cNvPr>
            <p:cNvSpPr/>
            <p:nvPr/>
          </p:nvSpPr>
          <p:spPr>
            <a:xfrm>
              <a:off x="2217824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44BE1F6-DFC7-C107-A577-2A835CEE111C}"/>
                </a:ext>
              </a:extLst>
            </p:cNvPr>
            <p:cNvSpPr/>
            <p:nvPr/>
          </p:nvSpPr>
          <p:spPr>
            <a:xfrm>
              <a:off x="2418351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FAF01439-EE21-8152-B680-0856570C4B32}"/>
                </a:ext>
              </a:extLst>
            </p:cNvPr>
            <p:cNvSpPr/>
            <p:nvPr/>
          </p:nvSpPr>
          <p:spPr>
            <a:xfrm>
              <a:off x="2618878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F511E1D8-6F2F-B96F-F02D-123E821BA189}"/>
                </a:ext>
              </a:extLst>
            </p:cNvPr>
            <p:cNvSpPr/>
            <p:nvPr/>
          </p:nvSpPr>
          <p:spPr>
            <a:xfrm>
              <a:off x="2819405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A02BB975-AFA7-0B9C-B053-A7D882C66941}"/>
                </a:ext>
              </a:extLst>
            </p:cNvPr>
            <p:cNvSpPr/>
            <p:nvPr/>
          </p:nvSpPr>
          <p:spPr>
            <a:xfrm>
              <a:off x="3019932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1C78B79-F547-2D25-10B8-1092D987BDA5}"/>
                </a:ext>
              </a:extLst>
            </p:cNvPr>
            <p:cNvSpPr/>
            <p:nvPr/>
          </p:nvSpPr>
          <p:spPr>
            <a:xfrm>
              <a:off x="3220459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C93952C8-1E04-1D16-6BF3-2D6B7E577866}"/>
                </a:ext>
              </a:extLst>
            </p:cNvPr>
            <p:cNvSpPr/>
            <p:nvPr/>
          </p:nvSpPr>
          <p:spPr>
            <a:xfrm>
              <a:off x="3420986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5BBEE146-842D-D794-18B0-B80E8B498210}"/>
              </a:ext>
            </a:extLst>
          </p:cNvPr>
          <p:cNvGrpSpPr/>
          <p:nvPr/>
        </p:nvGrpSpPr>
        <p:grpSpPr>
          <a:xfrm>
            <a:off x="5454316" y="581534"/>
            <a:ext cx="5590674" cy="5590674"/>
            <a:chOff x="1215189" y="970547"/>
            <a:chExt cx="2406324" cy="2406324"/>
          </a:xfrm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9F8189E-EC9F-2CBF-48D6-3EE3D6879DCD}"/>
                </a:ext>
              </a:extLst>
            </p:cNvPr>
            <p:cNvSpPr/>
            <p:nvPr/>
          </p:nvSpPr>
          <p:spPr>
            <a:xfrm>
              <a:off x="1215189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08FB67FE-2B8F-90EC-65BC-F9C2EAA55ACE}"/>
                </a:ext>
              </a:extLst>
            </p:cNvPr>
            <p:cNvSpPr/>
            <p:nvPr/>
          </p:nvSpPr>
          <p:spPr>
            <a:xfrm>
              <a:off x="1415716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0252119-C6F1-FE79-C607-F97F6B58676F}"/>
                </a:ext>
              </a:extLst>
            </p:cNvPr>
            <p:cNvSpPr/>
            <p:nvPr/>
          </p:nvSpPr>
          <p:spPr>
            <a:xfrm>
              <a:off x="1616243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DEA66C2E-2EE6-4A50-1F62-F8665A1CBF7C}"/>
                </a:ext>
              </a:extLst>
            </p:cNvPr>
            <p:cNvSpPr/>
            <p:nvPr/>
          </p:nvSpPr>
          <p:spPr>
            <a:xfrm>
              <a:off x="1816770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66ED8440-71FF-D994-A7B8-91758499F3FC}"/>
                </a:ext>
              </a:extLst>
            </p:cNvPr>
            <p:cNvSpPr/>
            <p:nvPr/>
          </p:nvSpPr>
          <p:spPr>
            <a:xfrm>
              <a:off x="2017297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5961F1B4-97EB-C150-F3AB-3895CEC54998}"/>
                </a:ext>
              </a:extLst>
            </p:cNvPr>
            <p:cNvSpPr/>
            <p:nvPr/>
          </p:nvSpPr>
          <p:spPr>
            <a:xfrm>
              <a:off x="2217824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5E080316-0B30-1079-CDC8-1F9B932CB4C4}"/>
                </a:ext>
              </a:extLst>
            </p:cNvPr>
            <p:cNvSpPr/>
            <p:nvPr/>
          </p:nvSpPr>
          <p:spPr>
            <a:xfrm>
              <a:off x="2418351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FBE00FA7-EC74-1CA3-EB37-846D0816281E}"/>
                </a:ext>
              </a:extLst>
            </p:cNvPr>
            <p:cNvSpPr/>
            <p:nvPr/>
          </p:nvSpPr>
          <p:spPr>
            <a:xfrm>
              <a:off x="2618878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C93E2801-B91E-C2AA-E9DB-CA8D4D82BC89}"/>
                </a:ext>
              </a:extLst>
            </p:cNvPr>
            <p:cNvSpPr/>
            <p:nvPr/>
          </p:nvSpPr>
          <p:spPr>
            <a:xfrm>
              <a:off x="2819405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45E1926-735F-A288-55C2-E8DFF43D62EE}"/>
                </a:ext>
              </a:extLst>
            </p:cNvPr>
            <p:cNvSpPr/>
            <p:nvPr/>
          </p:nvSpPr>
          <p:spPr>
            <a:xfrm>
              <a:off x="3019932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79E8161-F925-A867-4790-5DC460F6CC8B}"/>
                </a:ext>
              </a:extLst>
            </p:cNvPr>
            <p:cNvSpPr/>
            <p:nvPr/>
          </p:nvSpPr>
          <p:spPr>
            <a:xfrm>
              <a:off x="3220459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55C1FA09-6BC5-562F-DC26-5EB68F72D9CD}"/>
                </a:ext>
              </a:extLst>
            </p:cNvPr>
            <p:cNvSpPr/>
            <p:nvPr/>
          </p:nvSpPr>
          <p:spPr>
            <a:xfrm>
              <a:off x="3420986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8AFAFB0-A6A6-B791-DE8C-5E80E2157F2E}"/>
                </a:ext>
              </a:extLst>
            </p:cNvPr>
            <p:cNvSpPr/>
            <p:nvPr/>
          </p:nvSpPr>
          <p:spPr>
            <a:xfrm>
              <a:off x="1215189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FCE94B9D-67A1-4910-C018-A31C0AAAF33C}"/>
                </a:ext>
              </a:extLst>
            </p:cNvPr>
            <p:cNvSpPr/>
            <p:nvPr/>
          </p:nvSpPr>
          <p:spPr>
            <a:xfrm>
              <a:off x="1415716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8A22585E-DE7E-E28A-F084-F825E288CE61}"/>
                </a:ext>
              </a:extLst>
            </p:cNvPr>
            <p:cNvSpPr/>
            <p:nvPr/>
          </p:nvSpPr>
          <p:spPr>
            <a:xfrm>
              <a:off x="1616243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9B637769-F980-09D3-1428-47F568C32316}"/>
                </a:ext>
              </a:extLst>
            </p:cNvPr>
            <p:cNvSpPr/>
            <p:nvPr/>
          </p:nvSpPr>
          <p:spPr>
            <a:xfrm>
              <a:off x="1816770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7FA6DEFE-891D-B7AC-5D8E-C7F889AC5A87}"/>
                </a:ext>
              </a:extLst>
            </p:cNvPr>
            <p:cNvSpPr/>
            <p:nvPr/>
          </p:nvSpPr>
          <p:spPr>
            <a:xfrm>
              <a:off x="2017297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96A92F8A-32DF-1049-CA66-FD305888EF13}"/>
                </a:ext>
              </a:extLst>
            </p:cNvPr>
            <p:cNvSpPr/>
            <p:nvPr/>
          </p:nvSpPr>
          <p:spPr>
            <a:xfrm>
              <a:off x="2217824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852BF646-015D-E5AB-C099-5DBB81C7CA80}"/>
                </a:ext>
              </a:extLst>
            </p:cNvPr>
            <p:cNvSpPr/>
            <p:nvPr/>
          </p:nvSpPr>
          <p:spPr>
            <a:xfrm>
              <a:off x="2418351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A50E0734-525B-0F5B-FDBB-A6D48D72BA19}"/>
                </a:ext>
              </a:extLst>
            </p:cNvPr>
            <p:cNvSpPr/>
            <p:nvPr/>
          </p:nvSpPr>
          <p:spPr>
            <a:xfrm>
              <a:off x="2618878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877F2E5C-F906-9090-5FD3-391BC37A504D}"/>
                </a:ext>
              </a:extLst>
            </p:cNvPr>
            <p:cNvSpPr/>
            <p:nvPr/>
          </p:nvSpPr>
          <p:spPr>
            <a:xfrm>
              <a:off x="2819405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A59DBF90-88FA-AAB0-7A6E-B175C22C0FC5}"/>
                </a:ext>
              </a:extLst>
            </p:cNvPr>
            <p:cNvSpPr/>
            <p:nvPr/>
          </p:nvSpPr>
          <p:spPr>
            <a:xfrm>
              <a:off x="3019932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19E59E16-2E2A-8426-6036-8E116DBEC526}"/>
                </a:ext>
              </a:extLst>
            </p:cNvPr>
            <p:cNvSpPr/>
            <p:nvPr/>
          </p:nvSpPr>
          <p:spPr>
            <a:xfrm>
              <a:off x="3220459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B83024A-5103-5609-946C-72488679AFAC}"/>
                </a:ext>
              </a:extLst>
            </p:cNvPr>
            <p:cNvSpPr/>
            <p:nvPr/>
          </p:nvSpPr>
          <p:spPr>
            <a:xfrm>
              <a:off x="3420986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C92FD518-8896-4FDE-D0B0-E5030B389ECF}"/>
                </a:ext>
              </a:extLst>
            </p:cNvPr>
            <p:cNvSpPr/>
            <p:nvPr/>
          </p:nvSpPr>
          <p:spPr>
            <a:xfrm>
              <a:off x="1215189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9689C225-EEFE-AC1C-2936-8C324A995321}"/>
                </a:ext>
              </a:extLst>
            </p:cNvPr>
            <p:cNvSpPr/>
            <p:nvPr/>
          </p:nvSpPr>
          <p:spPr>
            <a:xfrm>
              <a:off x="1415716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9C7FBF0F-8EFB-CD44-9FBF-F1C3D8A026FD}"/>
                </a:ext>
              </a:extLst>
            </p:cNvPr>
            <p:cNvSpPr/>
            <p:nvPr/>
          </p:nvSpPr>
          <p:spPr>
            <a:xfrm>
              <a:off x="1616243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EFABD732-F0A9-3260-4BAC-35274CD6AC95}"/>
                </a:ext>
              </a:extLst>
            </p:cNvPr>
            <p:cNvSpPr/>
            <p:nvPr/>
          </p:nvSpPr>
          <p:spPr>
            <a:xfrm>
              <a:off x="1816770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00E34953-C819-3F32-68BA-2EEE85BBE6A8}"/>
                </a:ext>
              </a:extLst>
            </p:cNvPr>
            <p:cNvSpPr/>
            <p:nvPr/>
          </p:nvSpPr>
          <p:spPr>
            <a:xfrm>
              <a:off x="2017297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4E65B44B-75BA-8469-0A13-863236262321}"/>
                </a:ext>
              </a:extLst>
            </p:cNvPr>
            <p:cNvSpPr/>
            <p:nvPr/>
          </p:nvSpPr>
          <p:spPr>
            <a:xfrm>
              <a:off x="2217824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4F7CCFDE-4F90-7C49-7DEF-ECE446EA5E21}"/>
                </a:ext>
              </a:extLst>
            </p:cNvPr>
            <p:cNvSpPr/>
            <p:nvPr/>
          </p:nvSpPr>
          <p:spPr>
            <a:xfrm>
              <a:off x="2418351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879F7393-5F7C-A93A-C9AA-D22C1A8ACCD4}"/>
                </a:ext>
              </a:extLst>
            </p:cNvPr>
            <p:cNvSpPr/>
            <p:nvPr/>
          </p:nvSpPr>
          <p:spPr>
            <a:xfrm>
              <a:off x="2618878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A37D40B8-2751-C1AF-0677-B2654E43DFC7}"/>
                </a:ext>
              </a:extLst>
            </p:cNvPr>
            <p:cNvSpPr/>
            <p:nvPr/>
          </p:nvSpPr>
          <p:spPr>
            <a:xfrm>
              <a:off x="2819405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A6592A18-281F-B404-0A76-6D461E14B6EC}"/>
                </a:ext>
              </a:extLst>
            </p:cNvPr>
            <p:cNvSpPr/>
            <p:nvPr/>
          </p:nvSpPr>
          <p:spPr>
            <a:xfrm>
              <a:off x="3019932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571FC12E-1C89-89D9-F380-417D1405B9DE}"/>
                </a:ext>
              </a:extLst>
            </p:cNvPr>
            <p:cNvSpPr/>
            <p:nvPr/>
          </p:nvSpPr>
          <p:spPr>
            <a:xfrm>
              <a:off x="3220459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60CDA91-1ACD-79F7-6583-090E9D9CB1C8}"/>
                </a:ext>
              </a:extLst>
            </p:cNvPr>
            <p:cNvSpPr/>
            <p:nvPr/>
          </p:nvSpPr>
          <p:spPr>
            <a:xfrm>
              <a:off x="3420986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5A01BF3C-F030-C4F3-E95E-FBA132C98303}"/>
                </a:ext>
              </a:extLst>
            </p:cNvPr>
            <p:cNvSpPr/>
            <p:nvPr/>
          </p:nvSpPr>
          <p:spPr>
            <a:xfrm>
              <a:off x="1215189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C0C53A01-2276-81C1-18A0-26DDA54773B9}"/>
                </a:ext>
              </a:extLst>
            </p:cNvPr>
            <p:cNvSpPr/>
            <p:nvPr/>
          </p:nvSpPr>
          <p:spPr>
            <a:xfrm>
              <a:off x="1415716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7F5DF007-F02C-5B2C-B818-6D79F3CCA99B}"/>
                </a:ext>
              </a:extLst>
            </p:cNvPr>
            <p:cNvSpPr/>
            <p:nvPr/>
          </p:nvSpPr>
          <p:spPr>
            <a:xfrm>
              <a:off x="1616243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27C62DE-74A7-2A2A-68E3-66AFAFA5EB78}"/>
                </a:ext>
              </a:extLst>
            </p:cNvPr>
            <p:cNvSpPr/>
            <p:nvPr/>
          </p:nvSpPr>
          <p:spPr>
            <a:xfrm>
              <a:off x="1816770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FE62A427-1E51-E41A-4673-982DC37DB8EE}"/>
                </a:ext>
              </a:extLst>
            </p:cNvPr>
            <p:cNvSpPr/>
            <p:nvPr/>
          </p:nvSpPr>
          <p:spPr>
            <a:xfrm>
              <a:off x="2017297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5BC9B62B-70FC-D026-DBDD-EC686FEF509F}"/>
                </a:ext>
              </a:extLst>
            </p:cNvPr>
            <p:cNvSpPr/>
            <p:nvPr/>
          </p:nvSpPr>
          <p:spPr>
            <a:xfrm>
              <a:off x="2217824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0F7DFD48-F7AC-8852-2DF1-ABE3421970D3}"/>
                </a:ext>
              </a:extLst>
            </p:cNvPr>
            <p:cNvSpPr/>
            <p:nvPr/>
          </p:nvSpPr>
          <p:spPr>
            <a:xfrm>
              <a:off x="2418351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E44B0638-3688-CEC8-1502-F474D9144ADF}"/>
                </a:ext>
              </a:extLst>
            </p:cNvPr>
            <p:cNvSpPr/>
            <p:nvPr/>
          </p:nvSpPr>
          <p:spPr>
            <a:xfrm>
              <a:off x="2618878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9539261-0EBF-2177-1479-3C7F423571F1}"/>
                </a:ext>
              </a:extLst>
            </p:cNvPr>
            <p:cNvSpPr/>
            <p:nvPr/>
          </p:nvSpPr>
          <p:spPr>
            <a:xfrm>
              <a:off x="2819405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AAD55F0-93BF-3D61-7E61-7C15C212DB56}"/>
                </a:ext>
              </a:extLst>
            </p:cNvPr>
            <p:cNvSpPr/>
            <p:nvPr/>
          </p:nvSpPr>
          <p:spPr>
            <a:xfrm>
              <a:off x="3019932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4BD29802-E90B-BD2B-1857-724F14DD6187}"/>
                </a:ext>
              </a:extLst>
            </p:cNvPr>
            <p:cNvSpPr/>
            <p:nvPr/>
          </p:nvSpPr>
          <p:spPr>
            <a:xfrm>
              <a:off x="3220459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5FDAFE65-FE7D-E005-999B-07B733F337FE}"/>
                </a:ext>
              </a:extLst>
            </p:cNvPr>
            <p:cNvSpPr/>
            <p:nvPr/>
          </p:nvSpPr>
          <p:spPr>
            <a:xfrm>
              <a:off x="3420986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3D130B83-6853-3CC2-697A-39B270D5ACB6}"/>
                </a:ext>
              </a:extLst>
            </p:cNvPr>
            <p:cNvSpPr/>
            <p:nvPr/>
          </p:nvSpPr>
          <p:spPr>
            <a:xfrm>
              <a:off x="1215189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881CFEEF-B6BE-4497-2D2C-85701DD396E0}"/>
                </a:ext>
              </a:extLst>
            </p:cNvPr>
            <p:cNvSpPr/>
            <p:nvPr/>
          </p:nvSpPr>
          <p:spPr>
            <a:xfrm>
              <a:off x="1415716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27153AA-4923-F15C-BA53-60EAD115FDD9}"/>
                </a:ext>
              </a:extLst>
            </p:cNvPr>
            <p:cNvSpPr/>
            <p:nvPr/>
          </p:nvSpPr>
          <p:spPr>
            <a:xfrm>
              <a:off x="1616243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85C240F7-CCFA-21D0-7846-1636744C33CB}"/>
                </a:ext>
              </a:extLst>
            </p:cNvPr>
            <p:cNvSpPr/>
            <p:nvPr/>
          </p:nvSpPr>
          <p:spPr>
            <a:xfrm>
              <a:off x="1816770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99A9724-657B-C102-BB0A-5D1B24FCC88B}"/>
                </a:ext>
              </a:extLst>
            </p:cNvPr>
            <p:cNvSpPr/>
            <p:nvPr/>
          </p:nvSpPr>
          <p:spPr>
            <a:xfrm>
              <a:off x="2017297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4BA9A818-0A1A-AC57-446E-591620F719E2}"/>
                </a:ext>
              </a:extLst>
            </p:cNvPr>
            <p:cNvSpPr/>
            <p:nvPr/>
          </p:nvSpPr>
          <p:spPr>
            <a:xfrm>
              <a:off x="2217824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CFD5300E-E618-1251-1836-20E903B618D7}"/>
                </a:ext>
              </a:extLst>
            </p:cNvPr>
            <p:cNvSpPr/>
            <p:nvPr/>
          </p:nvSpPr>
          <p:spPr>
            <a:xfrm>
              <a:off x="2418351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A6D5AF0-7AD0-5EE8-238D-29DD0BD5EECC}"/>
                </a:ext>
              </a:extLst>
            </p:cNvPr>
            <p:cNvSpPr/>
            <p:nvPr/>
          </p:nvSpPr>
          <p:spPr>
            <a:xfrm>
              <a:off x="2618878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208F18E6-5D46-78E2-990C-E5463F31989F}"/>
                </a:ext>
              </a:extLst>
            </p:cNvPr>
            <p:cNvSpPr/>
            <p:nvPr/>
          </p:nvSpPr>
          <p:spPr>
            <a:xfrm>
              <a:off x="2819405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29C43A8-55C9-6C54-9D11-9A7FFFDB1098}"/>
                </a:ext>
              </a:extLst>
            </p:cNvPr>
            <p:cNvSpPr/>
            <p:nvPr/>
          </p:nvSpPr>
          <p:spPr>
            <a:xfrm>
              <a:off x="3019932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2E430E22-90D1-382D-B0EB-5360D711A69F}"/>
                </a:ext>
              </a:extLst>
            </p:cNvPr>
            <p:cNvSpPr/>
            <p:nvPr/>
          </p:nvSpPr>
          <p:spPr>
            <a:xfrm>
              <a:off x="3220459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38E9BFF6-F1CA-C1C2-6505-2158AB194058}"/>
                </a:ext>
              </a:extLst>
            </p:cNvPr>
            <p:cNvSpPr/>
            <p:nvPr/>
          </p:nvSpPr>
          <p:spPr>
            <a:xfrm>
              <a:off x="3420986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2023781-F1C4-5FFC-C745-EC68BCE5A305}"/>
                </a:ext>
              </a:extLst>
            </p:cNvPr>
            <p:cNvSpPr/>
            <p:nvPr/>
          </p:nvSpPr>
          <p:spPr>
            <a:xfrm>
              <a:off x="1215189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79B6CBA2-065A-13A9-5837-215DE1ADE7D7}"/>
                </a:ext>
              </a:extLst>
            </p:cNvPr>
            <p:cNvSpPr/>
            <p:nvPr/>
          </p:nvSpPr>
          <p:spPr>
            <a:xfrm>
              <a:off x="1415716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C265D8AF-F1D7-30F0-AF2E-90862F09378E}"/>
                </a:ext>
              </a:extLst>
            </p:cNvPr>
            <p:cNvSpPr/>
            <p:nvPr/>
          </p:nvSpPr>
          <p:spPr>
            <a:xfrm>
              <a:off x="1616243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92396FDE-8A76-9C45-99FB-D7177BBAC78F}"/>
                </a:ext>
              </a:extLst>
            </p:cNvPr>
            <p:cNvSpPr/>
            <p:nvPr/>
          </p:nvSpPr>
          <p:spPr>
            <a:xfrm>
              <a:off x="1816770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01977F6B-BF0D-2B91-9961-26A6B2995624}"/>
                </a:ext>
              </a:extLst>
            </p:cNvPr>
            <p:cNvSpPr/>
            <p:nvPr/>
          </p:nvSpPr>
          <p:spPr>
            <a:xfrm>
              <a:off x="2017297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05526B74-68CF-4B12-4AB6-B2A6DFA9C011}"/>
                </a:ext>
              </a:extLst>
            </p:cNvPr>
            <p:cNvSpPr/>
            <p:nvPr/>
          </p:nvSpPr>
          <p:spPr>
            <a:xfrm>
              <a:off x="2217824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85653F41-5A6C-0874-EF67-4582E61406A9}"/>
                </a:ext>
              </a:extLst>
            </p:cNvPr>
            <p:cNvSpPr/>
            <p:nvPr/>
          </p:nvSpPr>
          <p:spPr>
            <a:xfrm>
              <a:off x="2418351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E43D76E-9AEE-A203-A954-D9759002ED55}"/>
                </a:ext>
              </a:extLst>
            </p:cNvPr>
            <p:cNvSpPr/>
            <p:nvPr/>
          </p:nvSpPr>
          <p:spPr>
            <a:xfrm>
              <a:off x="2618878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74B5F687-3304-C52D-3B90-C2744872F2FB}"/>
                </a:ext>
              </a:extLst>
            </p:cNvPr>
            <p:cNvSpPr/>
            <p:nvPr/>
          </p:nvSpPr>
          <p:spPr>
            <a:xfrm>
              <a:off x="2819405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F4948774-7221-2345-FD66-84120C415365}"/>
                </a:ext>
              </a:extLst>
            </p:cNvPr>
            <p:cNvSpPr/>
            <p:nvPr/>
          </p:nvSpPr>
          <p:spPr>
            <a:xfrm>
              <a:off x="3019932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58A03A90-0B12-59D2-DB1B-6D424B6673E1}"/>
                </a:ext>
              </a:extLst>
            </p:cNvPr>
            <p:cNvSpPr/>
            <p:nvPr/>
          </p:nvSpPr>
          <p:spPr>
            <a:xfrm>
              <a:off x="3220459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6B7CA888-7F1C-F710-5605-05F8C0208F26}"/>
                </a:ext>
              </a:extLst>
            </p:cNvPr>
            <p:cNvSpPr/>
            <p:nvPr/>
          </p:nvSpPr>
          <p:spPr>
            <a:xfrm>
              <a:off x="3420986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E0E32572-8594-D6F8-3879-F812F0169458}"/>
                </a:ext>
              </a:extLst>
            </p:cNvPr>
            <p:cNvSpPr/>
            <p:nvPr/>
          </p:nvSpPr>
          <p:spPr>
            <a:xfrm>
              <a:off x="1215189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837629FA-53DF-AB57-494E-D2D3E546093E}"/>
                </a:ext>
              </a:extLst>
            </p:cNvPr>
            <p:cNvSpPr/>
            <p:nvPr/>
          </p:nvSpPr>
          <p:spPr>
            <a:xfrm>
              <a:off x="1415716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452E7D5-AAE2-CB03-BF9F-5E316A79E5EE}"/>
                </a:ext>
              </a:extLst>
            </p:cNvPr>
            <p:cNvSpPr/>
            <p:nvPr/>
          </p:nvSpPr>
          <p:spPr>
            <a:xfrm>
              <a:off x="1616243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3838BDD-AC5F-6B90-2672-C38877949193}"/>
                </a:ext>
              </a:extLst>
            </p:cNvPr>
            <p:cNvSpPr/>
            <p:nvPr/>
          </p:nvSpPr>
          <p:spPr>
            <a:xfrm>
              <a:off x="1816770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AB536597-8FE5-D476-6ECC-E0F810708C2A}"/>
                </a:ext>
              </a:extLst>
            </p:cNvPr>
            <p:cNvSpPr/>
            <p:nvPr/>
          </p:nvSpPr>
          <p:spPr>
            <a:xfrm>
              <a:off x="2017297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D3FCBB78-0554-5B0B-30A4-701B75ED0F7E}"/>
                </a:ext>
              </a:extLst>
            </p:cNvPr>
            <p:cNvSpPr/>
            <p:nvPr/>
          </p:nvSpPr>
          <p:spPr>
            <a:xfrm>
              <a:off x="2217824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23E4F9DC-2D23-D59B-0C6E-B8CD3605A293}"/>
                </a:ext>
              </a:extLst>
            </p:cNvPr>
            <p:cNvSpPr/>
            <p:nvPr/>
          </p:nvSpPr>
          <p:spPr>
            <a:xfrm>
              <a:off x="2418351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B308EFB1-D2F2-CF12-28E8-2FB41D05919D}"/>
                </a:ext>
              </a:extLst>
            </p:cNvPr>
            <p:cNvSpPr/>
            <p:nvPr/>
          </p:nvSpPr>
          <p:spPr>
            <a:xfrm>
              <a:off x="2618878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0AEE8458-F24A-8C0A-054E-F9A1618C318D}"/>
                </a:ext>
              </a:extLst>
            </p:cNvPr>
            <p:cNvSpPr/>
            <p:nvPr/>
          </p:nvSpPr>
          <p:spPr>
            <a:xfrm>
              <a:off x="2819405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6C582251-D394-0587-3EB9-1F6CF82A0264}"/>
                </a:ext>
              </a:extLst>
            </p:cNvPr>
            <p:cNvSpPr/>
            <p:nvPr/>
          </p:nvSpPr>
          <p:spPr>
            <a:xfrm>
              <a:off x="3019932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5B9B87E-AED4-9271-8A58-5CDB1B25C7FD}"/>
                </a:ext>
              </a:extLst>
            </p:cNvPr>
            <p:cNvSpPr/>
            <p:nvPr/>
          </p:nvSpPr>
          <p:spPr>
            <a:xfrm>
              <a:off x="3220459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1CA554BA-C393-9FE1-7D0E-83E5F864CD55}"/>
                </a:ext>
              </a:extLst>
            </p:cNvPr>
            <p:cNvSpPr/>
            <p:nvPr/>
          </p:nvSpPr>
          <p:spPr>
            <a:xfrm>
              <a:off x="3420986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63263C4-8210-860E-D1AA-1C5A4F405C63}"/>
                </a:ext>
              </a:extLst>
            </p:cNvPr>
            <p:cNvSpPr/>
            <p:nvPr/>
          </p:nvSpPr>
          <p:spPr>
            <a:xfrm>
              <a:off x="1215189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3EB61FC1-855B-888B-6EB3-2EDEEE165FED}"/>
                </a:ext>
              </a:extLst>
            </p:cNvPr>
            <p:cNvSpPr/>
            <p:nvPr/>
          </p:nvSpPr>
          <p:spPr>
            <a:xfrm>
              <a:off x="1415716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B0842EE0-B336-C982-7536-09D916ADE798}"/>
                </a:ext>
              </a:extLst>
            </p:cNvPr>
            <p:cNvSpPr/>
            <p:nvPr/>
          </p:nvSpPr>
          <p:spPr>
            <a:xfrm>
              <a:off x="1616243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28C7BAE-6506-53D6-8528-65FB17730634}"/>
                </a:ext>
              </a:extLst>
            </p:cNvPr>
            <p:cNvSpPr/>
            <p:nvPr/>
          </p:nvSpPr>
          <p:spPr>
            <a:xfrm>
              <a:off x="1816770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4CD4456-042F-65C0-4B73-E0DF3E8C2D95}"/>
                </a:ext>
              </a:extLst>
            </p:cNvPr>
            <p:cNvSpPr/>
            <p:nvPr/>
          </p:nvSpPr>
          <p:spPr>
            <a:xfrm>
              <a:off x="2017297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02EA5806-DE47-E2B1-A23F-341E40EE1465}"/>
                </a:ext>
              </a:extLst>
            </p:cNvPr>
            <p:cNvSpPr/>
            <p:nvPr/>
          </p:nvSpPr>
          <p:spPr>
            <a:xfrm>
              <a:off x="2217824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B60F2AE7-416B-18F1-94E7-70352D6F8450}"/>
                </a:ext>
              </a:extLst>
            </p:cNvPr>
            <p:cNvSpPr/>
            <p:nvPr/>
          </p:nvSpPr>
          <p:spPr>
            <a:xfrm>
              <a:off x="2418351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51334EC5-0194-BD2A-6D84-7352FDF658E4}"/>
                </a:ext>
              </a:extLst>
            </p:cNvPr>
            <p:cNvSpPr/>
            <p:nvPr/>
          </p:nvSpPr>
          <p:spPr>
            <a:xfrm>
              <a:off x="2618878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85DA6E0D-5F4D-1DD2-ECC1-C25AB3DE5F5B}"/>
                </a:ext>
              </a:extLst>
            </p:cNvPr>
            <p:cNvSpPr/>
            <p:nvPr/>
          </p:nvSpPr>
          <p:spPr>
            <a:xfrm>
              <a:off x="2819405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B38E6F9-9938-7040-BEC8-07C5E4CF0401}"/>
                </a:ext>
              </a:extLst>
            </p:cNvPr>
            <p:cNvSpPr/>
            <p:nvPr/>
          </p:nvSpPr>
          <p:spPr>
            <a:xfrm>
              <a:off x="3019932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E3F41E5D-6283-9CFF-6878-B847A8B29C27}"/>
                </a:ext>
              </a:extLst>
            </p:cNvPr>
            <p:cNvSpPr/>
            <p:nvPr/>
          </p:nvSpPr>
          <p:spPr>
            <a:xfrm>
              <a:off x="3220459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24F3DA6D-6FE6-EEB5-1158-33F49FAB3C1C}"/>
                </a:ext>
              </a:extLst>
            </p:cNvPr>
            <p:cNvSpPr/>
            <p:nvPr/>
          </p:nvSpPr>
          <p:spPr>
            <a:xfrm>
              <a:off x="3420986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C93E8C2-CE8B-1488-93E1-D358607220FF}"/>
                </a:ext>
              </a:extLst>
            </p:cNvPr>
            <p:cNvSpPr/>
            <p:nvPr/>
          </p:nvSpPr>
          <p:spPr>
            <a:xfrm>
              <a:off x="1215189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036430B5-9C3F-1AE6-1490-EF2AD8041819}"/>
                </a:ext>
              </a:extLst>
            </p:cNvPr>
            <p:cNvSpPr/>
            <p:nvPr/>
          </p:nvSpPr>
          <p:spPr>
            <a:xfrm>
              <a:off x="1415716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CA3E517-3F72-EDAD-7376-4916830C05EF}"/>
                </a:ext>
              </a:extLst>
            </p:cNvPr>
            <p:cNvSpPr/>
            <p:nvPr/>
          </p:nvSpPr>
          <p:spPr>
            <a:xfrm>
              <a:off x="1616243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3AC60AC5-691C-B3A3-AEA4-A7FD7C6E7B7D}"/>
                </a:ext>
              </a:extLst>
            </p:cNvPr>
            <p:cNvSpPr/>
            <p:nvPr/>
          </p:nvSpPr>
          <p:spPr>
            <a:xfrm>
              <a:off x="1816770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B7AF1FC-3F31-4D06-64A0-6CD95A870DD2}"/>
                </a:ext>
              </a:extLst>
            </p:cNvPr>
            <p:cNvSpPr/>
            <p:nvPr/>
          </p:nvSpPr>
          <p:spPr>
            <a:xfrm>
              <a:off x="2017297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EBCA4FA6-EF92-BA4D-26CC-6BA1792FDC7B}"/>
                </a:ext>
              </a:extLst>
            </p:cNvPr>
            <p:cNvSpPr/>
            <p:nvPr/>
          </p:nvSpPr>
          <p:spPr>
            <a:xfrm>
              <a:off x="2217824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6F3A4FC9-86A1-0625-2D37-31DA47860C9F}"/>
                </a:ext>
              </a:extLst>
            </p:cNvPr>
            <p:cNvSpPr/>
            <p:nvPr/>
          </p:nvSpPr>
          <p:spPr>
            <a:xfrm>
              <a:off x="2418351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6F7893E-BD02-BBD3-1734-4A2B8A9D741E}"/>
                </a:ext>
              </a:extLst>
            </p:cNvPr>
            <p:cNvSpPr/>
            <p:nvPr/>
          </p:nvSpPr>
          <p:spPr>
            <a:xfrm>
              <a:off x="2618878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83201EC-6569-7564-196A-FB31860C9111}"/>
                </a:ext>
              </a:extLst>
            </p:cNvPr>
            <p:cNvSpPr/>
            <p:nvPr/>
          </p:nvSpPr>
          <p:spPr>
            <a:xfrm>
              <a:off x="2819405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C0D18521-4F8E-AA11-4064-F617B9A8ED37}"/>
                </a:ext>
              </a:extLst>
            </p:cNvPr>
            <p:cNvSpPr/>
            <p:nvPr/>
          </p:nvSpPr>
          <p:spPr>
            <a:xfrm>
              <a:off x="3019932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084F54DC-3024-45D6-6BFC-3842873C1296}"/>
                </a:ext>
              </a:extLst>
            </p:cNvPr>
            <p:cNvSpPr/>
            <p:nvPr/>
          </p:nvSpPr>
          <p:spPr>
            <a:xfrm>
              <a:off x="3220459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DC005F3A-27A7-2464-5BE7-E3550A06F885}"/>
                </a:ext>
              </a:extLst>
            </p:cNvPr>
            <p:cNvSpPr/>
            <p:nvPr/>
          </p:nvSpPr>
          <p:spPr>
            <a:xfrm>
              <a:off x="3420986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D50E243-3132-1021-7CE1-B1ED21F19905}"/>
                </a:ext>
              </a:extLst>
            </p:cNvPr>
            <p:cNvSpPr/>
            <p:nvPr/>
          </p:nvSpPr>
          <p:spPr>
            <a:xfrm>
              <a:off x="1215189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E4C03F15-3B24-823B-2FBA-E84F332BEFBB}"/>
                </a:ext>
              </a:extLst>
            </p:cNvPr>
            <p:cNvSpPr/>
            <p:nvPr/>
          </p:nvSpPr>
          <p:spPr>
            <a:xfrm>
              <a:off x="1415716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641F1859-4A1F-8DED-DE16-189C01AD36A4}"/>
                </a:ext>
              </a:extLst>
            </p:cNvPr>
            <p:cNvSpPr/>
            <p:nvPr/>
          </p:nvSpPr>
          <p:spPr>
            <a:xfrm>
              <a:off x="1616243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3F914261-C9E1-1E50-79E9-D0B3D1C4BB86}"/>
                </a:ext>
              </a:extLst>
            </p:cNvPr>
            <p:cNvSpPr/>
            <p:nvPr/>
          </p:nvSpPr>
          <p:spPr>
            <a:xfrm>
              <a:off x="1816770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CC82FDE-49D7-2EB0-0A85-8C61F77750D8}"/>
                </a:ext>
              </a:extLst>
            </p:cNvPr>
            <p:cNvSpPr/>
            <p:nvPr/>
          </p:nvSpPr>
          <p:spPr>
            <a:xfrm>
              <a:off x="2017297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B3014CEE-A4BC-DE8A-4C68-AB5CB6D130A5}"/>
                </a:ext>
              </a:extLst>
            </p:cNvPr>
            <p:cNvSpPr/>
            <p:nvPr/>
          </p:nvSpPr>
          <p:spPr>
            <a:xfrm>
              <a:off x="2217824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2E32F682-7952-2A15-878E-A6F2B0AA53B3}"/>
                </a:ext>
              </a:extLst>
            </p:cNvPr>
            <p:cNvSpPr/>
            <p:nvPr/>
          </p:nvSpPr>
          <p:spPr>
            <a:xfrm>
              <a:off x="2418351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D3DAE32A-1CB7-F588-F9BC-60884E1B706B}"/>
                </a:ext>
              </a:extLst>
            </p:cNvPr>
            <p:cNvSpPr/>
            <p:nvPr/>
          </p:nvSpPr>
          <p:spPr>
            <a:xfrm>
              <a:off x="2618878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C5A1B6C0-5848-45D6-EBE4-8EC454644DAA}"/>
                </a:ext>
              </a:extLst>
            </p:cNvPr>
            <p:cNvSpPr/>
            <p:nvPr/>
          </p:nvSpPr>
          <p:spPr>
            <a:xfrm>
              <a:off x="2819405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75C4B995-9538-7513-0A0F-0B35B4CDC02A}"/>
                </a:ext>
              </a:extLst>
            </p:cNvPr>
            <p:cNvSpPr/>
            <p:nvPr/>
          </p:nvSpPr>
          <p:spPr>
            <a:xfrm>
              <a:off x="3019932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4F45B0E1-75CA-80E8-96A1-4604F72163C4}"/>
                </a:ext>
              </a:extLst>
            </p:cNvPr>
            <p:cNvSpPr/>
            <p:nvPr/>
          </p:nvSpPr>
          <p:spPr>
            <a:xfrm>
              <a:off x="3220459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EBC81689-09E7-24BC-9738-03A0CFCBBE1F}"/>
                </a:ext>
              </a:extLst>
            </p:cNvPr>
            <p:cNvSpPr/>
            <p:nvPr/>
          </p:nvSpPr>
          <p:spPr>
            <a:xfrm>
              <a:off x="3420986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352EE5D-1037-81AC-FCE5-27A97AB2C2F5}"/>
                </a:ext>
              </a:extLst>
            </p:cNvPr>
            <p:cNvSpPr/>
            <p:nvPr/>
          </p:nvSpPr>
          <p:spPr>
            <a:xfrm>
              <a:off x="1215189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78CA051F-9616-0410-0CDE-00D8A174ACFD}"/>
                </a:ext>
              </a:extLst>
            </p:cNvPr>
            <p:cNvSpPr/>
            <p:nvPr/>
          </p:nvSpPr>
          <p:spPr>
            <a:xfrm>
              <a:off x="1415716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6BB98F5B-6193-1903-ADEF-76A2C6ABAA12}"/>
                </a:ext>
              </a:extLst>
            </p:cNvPr>
            <p:cNvSpPr/>
            <p:nvPr/>
          </p:nvSpPr>
          <p:spPr>
            <a:xfrm>
              <a:off x="1616243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0DE7FC11-702B-8266-D0DC-8DCA13DB4A9A}"/>
                </a:ext>
              </a:extLst>
            </p:cNvPr>
            <p:cNvSpPr/>
            <p:nvPr/>
          </p:nvSpPr>
          <p:spPr>
            <a:xfrm>
              <a:off x="1816770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F275348F-7F87-EC93-6FA0-A7F646B692C2}"/>
                </a:ext>
              </a:extLst>
            </p:cNvPr>
            <p:cNvSpPr/>
            <p:nvPr/>
          </p:nvSpPr>
          <p:spPr>
            <a:xfrm>
              <a:off x="2017297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A2263935-D558-0F49-79F6-219D2F9EE08E}"/>
                </a:ext>
              </a:extLst>
            </p:cNvPr>
            <p:cNvSpPr/>
            <p:nvPr/>
          </p:nvSpPr>
          <p:spPr>
            <a:xfrm>
              <a:off x="2217824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48FED932-6259-F623-2DBE-6C187400E997}"/>
                </a:ext>
              </a:extLst>
            </p:cNvPr>
            <p:cNvSpPr/>
            <p:nvPr/>
          </p:nvSpPr>
          <p:spPr>
            <a:xfrm>
              <a:off x="2418351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A92C58BB-40F3-8DD5-3885-B924609C22A2}"/>
                </a:ext>
              </a:extLst>
            </p:cNvPr>
            <p:cNvSpPr/>
            <p:nvPr/>
          </p:nvSpPr>
          <p:spPr>
            <a:xfrm>
              <a:off x="2618878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F15F489-798E-19D2-122D-892454C207F7}"/>
                </a:ext>
              </a:extLst>
            </p:cNvPr>
            <p:cNvSpPr/>
            <p:nvPr/>
          </p:nvSpPr>
          <p:spPr>
            <a:xfrm>
              <a:off x="2819405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4083CA8E-A748-6683-29AC-C55AAB86436C}"/>
                </a:ext>
              </a:extLst>
            </p:cNvPr>
            <p:cNvSpPr/>
            <p:nvPr/>
          </p:nvSpPr>
          <p:spPr>
            <a:xfrm>
              <a:off x="3019932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5DC3E70F-5E7D-CBDB-83AD-6CF4EB7D8232}"/>
                </a:ext>
              </a:extLst>
            </p:cNvPr>
            <p:cNvSpPr/>
            <p:nvPr/>
          </p:nvSpPr>
          <p:spPr>
            <a:xfrm>
              <a:off x="3220459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04C27CE6-5BBC-BD94-C1E0-650AE206F3BE}"/>
                </a:ext>
              </a:extLst>
            </p:cNvPr>
            <p:cNvSpPr/>
            <p:nvPr/>
          </p:nvSpPr>
          <p:spPr>
            <a:xfrm>
              <a:off x="3420986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1668C948-600A-3ED5-60FA-C4928A02F0A1}"/>
                </a:ext>
              </a:extLst>
            </p:cNvPr>
            <p:cNvSpPr/>
            <p:nvPr/>
          </p:nvSpPr>
          <p:spPr>
            <a:xfrm>
              <a:off x="1215189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9470A2A4-2A35-77C8-2626-806030FE0B30}"/>
                </a:ext>
              </a:extLst>
            </p:cNvPr>
            <p:cNvSpPr/>
            <p:nvPr/>
          </p:nvSpPr>
          <p:spPr>
            <a:xfrm>
              <a:off x="1415716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E4EE7B1F-CBE1-240D-EDE4-77D9ECEB7619}"/>
                </a:ext>
              </a:extLst>
            </p:cNvPr>
            <p:cNvSpPr/>
            <p:nvPr/>
          </p:nvSpPr>
          <p:spPr>
            <a:xfrm>
              <a:off x="1616243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CE7781A-2D70-8D83-46AF-A973FDCFEDDF}"/>
                </a:ext>
              </a:extLst>
            </p:cNvPr>
            <p:cNvSpPr/>
            <p:nvPr/>
          </p:nvSpPr>
          <p:spPr>
            <a:xfrm>
              <a:off x="1816770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3CA9736F-8997-F22F-04D3-7D193FD2EE4F}"/>
                </a:ext>
              </a:extLst>
            </p:cNvPr>
            <p:cNvSpPr/>
            <p:nvPr/>
          </p:nvSpPr>
          <p:spPr>
            <a:xfrm>
              <a:off x="2017297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B5C9597D-B545-108F-3F8C-577CDACBE12F}"/>
                </a:ext>
              </a:extLst>
            </p:cNvPr>
            <p:cNvSpPr/>
            <p:nvPr/>
          </p:nvSpPr>
          <p:spPr>
            <a:xfrm>
              <a:off x="2217824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F19CCAE5-21BB-ADFA-3C2C-80E1129E16C1}"/>
                </a:ext>
              </a:extLst>
            </p:cNvPr>
            <p:cNvSpPr/>
            <p:nvPr/>
          </p:nvSpPr>
          <p:spPr>
            <a:xfrm>
              <a:off x="2418351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056B6825-30D1-ECD0-6AAB-7704B4391660}"/>
                </a:ext>
              </a:extLst>
            </p:cNvPr>
            <p:cNvSpPr/>
            <p:nvPr/>
          </p:nvSpPr>
          <p:spPr>
            <a:xfrm>
              <a:off x="2618878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356D5717-CE3D-1E13-BFC1-9F6CB9392CAC}"/>
                </a:ext>
              </a:extLst>
            </p:cNvPr>
            <p:cNvSpPr/>
            <p:nvPr/>
          </p:nvSpPr>
          <p:spPr>
            <a:xfrm>
              <a:off x="2819405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FC40416-0E53-0044-E726-BBFA76285AD6}"/>
                </a:ext>
              </a:extLst>
            </p:cNvPr>
            <p:cNvSpPr/>
            <p:nvPr/>
          </p:nvSpPr>
          <p:spPr>
            <a:xfrm>
              <a:off x="3019932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6C4F9F45-8B2D-2796-0412-7363681BF72A}"/>
                </a:ext>
              </a:extLst>
            </p:cNvPr>
            <p:cNvSpPr/>
            <p:nvPr/>
          </p:nvSpPr>
          <p:spPr>
            <a:xfrm>
              <a:off x="3220459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E0FEA0D6-0FA9-60B1-6490-C134713A3BCA}"/>
                </a:ext>
              </a:extLst>
            </p:cNvPr>
            <p:cNvSpPr/>
            <p:nvPr/>
          </p:nvSpPr>
          <p:spPr>
            <a:xfrm>
              <a:off x="3420986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95" name="직선 연결선 294">
            <a:extLst>
              <a:ext uri="{FF2B5EF4-FFF2-40B4-BE49-F238E27FC236}">
                <a16:creationId xmlns:a16="http://schemas.microsoft.com/office/drawing/2014/main" id="{FC268DEE-BD07-F305-0FCE-5A4894632839}"/>
              </a:ext>
            </a:extLst>
          </p:cNvPr>
          <p:cNvCxnSpPr>
            <a:cxnSpLocks/>
          </p:cNvCxnSpPr>
          <p:nvPr/>
        </p:nvCxnSpPr>
        <p:spPr>
          <a:xfrm flipV="1">
            <a:off x="3168316" y="581534"/>
            <a:ext cx="2286000" cy="998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>
            <a:extLst>
              <a:ext uri="{FF2B5EF4-FFF2-40B4-BE49-F238E27FC236}">
                <a16:creationId xmlns:a16="http://schemas.microsoft.com/office/drawing/2014/main" id="{1B05F84C-AABB-4B63-B3DE-0C66827ADDF6}"/>
              </a:ext>
            </a:extLst>
          </p:cNvPr>
          <p:cNvCxnSpPr>
            <a:cxnSpLocks/>
          </p:cNvCxnSpPr>
          <p:nvPr/>
        </p:nvCxnSpPr>
        <p:spPr>
          <a:xfrm>
            <a:off x="3168316" y="3416968"/>
            <a:ext cx="2285999" cy="2755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>
            <a:extLst>
              <a:ext uri="{FF2B5EF4-FFF2-40B4-BE49-F238E27FC236}">
                <a16:creationId xmlns:a16="http://schemas.microsoft.com/office/drawing/2014/main" id="{B6667861-C0F6-C761-7CB4-64587EA2816D}"/>
              </a:ext>
            </a:extLst>
          </p:cNvPr>
          <p:cNvSpPr txBox="1"/>
          <p:nvPr/>
        </p:nvSpPr>
        <p:spPr>
          <a:xfrm>
            <a:off x="5742123" y="32978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16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664DED50-0DF4-E7B1-A9E4-074B542B075A}"/>
              </a:ext>
            </a:extLst>
          </p:cNvPr>
          <p:cNvSpPr txBox="1"/>
          <p:nvPr/>
        </p:nvSpPr>
        <p:spPr>
          <a:xfrm>
            <a:off x="5330863" y="32978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0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4CD590BC-0837-F401-D9D0-F18575B43C04}"/>
              </a:ext>
            </a:extLst>
          </p:cNvPr>
          <p:cNvSpPr txBox="1"/>
          <p:nvPr/>
        </p:nvSpPr>
        <p:spPr>
          <a:xfrm>
            <a:off x="6162685" y="32978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32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8004FB8-257C-22D9-3866-DAF0BF2208C8}"/>
              </a:ext>
            </a:extLst>
          </p:cNvPr>
          <p:cNvSpPr txBox="1"/>
          <p:nvPr/>
        </p:nvSpPr>
        <p:spPr>
          <a:xfrm>
            <a:off x="6660265" y="32978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48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E8C6C888-6CA4-64C3-C4F4-7C6D1481074A}"/>
              </a:ext>
            </a:extLst>
          </p:cNvPr>
          <p:cNvSpPr txBox="1"/>
          <p:nvPr/>
        </p:nvSpPr>
        <p:spPr>
          <a:xfrm>
            <a:off x="10812046" y="302279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800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A4EAFC84-1D82-7D34-E432-3E94DF6865BC}"/>
              </a:ext>
            </a:extLst>
          </p:cNvPr>
          <p:cNvSpPr txBox="1"/>
          <p:nvPr/>
        </p:nvSpPr>
        <p:spPr>
          <a:xfrm>
            <a:off x="5089294" y="88322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16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A8DFCA2A-D96D-1F3C-DD7E-073003647DF1}"/>
              </a:ext>
            </a:extLst>
          </p:cNvPr>
          <p:cNvSpPr/>
          <p:nvPr/>
        </p:nvSpPr>
        <p:spPr>
          <a:xfrm>
            <a:off x="5875421" y="992992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091DD364-B412-CC07-D27E-3183E6E99696}"/>
              </a:ext>
            </a:extLst>
          </p:cNvPr>
          <p:cNvSpPr/>
          <p:nvPr/>
        </p:nvSpPr>
        <p:spPr>
          <a:xfrm>
            <a:off x="6340033" y="992992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561CA066-667C-5FC2-50AA-50E8031F8F2B}"/>
              </a:ext>
            </a:extLst>
          </p:cNvPr>
          <p:cNvSpPr/>
          <p:nvPr/>
        </p:nvSpPr>
        <p:spPr>
          <a:xfrm>
            <a:off x="6804645" y="992992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6B2E0E8A-A3B2-2DC7-5DD2-6433420FDE4A}"/>
              </a:ext>
            </a:extLst>
          </p:cNvPr>
          <p:cNvSpPr/>
          <p:nvPr/>
        </p:nvSpPr>
        <p:spPr>
          <a:xfrm>
            <a:off x="5630249" y="776607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49F239BE-456D-D5D1-74DD-373091833535}"/>
              </a:ext>
            </a:extLst>
          </p:cNvPr>
          <p:cNvSpPr/>
          <p:nvPr/>
        </p:nvSpPr>
        <p:spPr>
          <a:xfrm>
            <a:off x="6105024" y="779182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6BAF2F18-478A-FD5B-752D-8CB26887F2B0}"/>
              </a:ext>
            </a:extLst>
          </p:cNvPr>
          <p:cNvSpPr/>
          <p:nvPr/>
        </p:nvSpPr>
        <p:spPr>
          <a:xfrm>
            <a:off x="6570913" y="774250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CCFDF3BE-43F9-FD0B-D65B-2690D36EFDBD}"/>
              </a:ext>
            </a:extLst>
          </p:cNvPr>
          <p:cNvSpPr/>
          <p:nvPr/>
        </p:nvSpPr>
        <p:spPr>
          <a:xfrm>
            <a:off x="10996864" y="988984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7C8F921B-A02C-C836-6783-DBCC814DD5A4}"/>
              </a:ext>
            </a:extLst>
          </p:cNvPr>
          <p:cNvSpPr/>
          <p:nvPr/>
        </p:nvSpPr>
        <p:spPr>
          <a:xfrm>
            <a:off x="10763920" y="774250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4B13E086-0493-5219-3046-5D4244C1793E}"/>
              </a:ext>
            </a:extLst>
          </p:cNvPr>
          <p:cNvSpPr/>
          <p:nvPr/>
        </p:nvSpPr>
        <p:spPr>
          <a:xfrm>
            <a:off x="5630249" y="1248514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64FEB9F7-3DC1-38F0-7535-D70B2E3A6EE0}"/>
              </a:ext>
            </a:extLst>
          </p:cNvPr>
          <p:cNvSpPr/>
          <p:nvPr/>
        </p:nvSpPr>
        <p:spPr>
          <a:xfrm>
            <a:off x="6105024" y="1251089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8E8E86F3-C870-4153-092A-E326E2F5118D}"/>
              </a:ext>
            </a:extLst>
          </p:cNvPr>
          <p:cNvSpPr/>
          <p:nvPr/>
        </p:nvSpPr>
        <p:spPr>
          <a:xfrm>
            <a:off x="6570913" y="1246157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8DDA1D2F-1AC3-9BF9-6B0C-5AEBF6BA7153}"/>
              </a:ext>
            </a:extLst>
          </p:cNvPr>
          <p:cNvSpPr/>
          <p:nvPr/>
        </p:nvSpPr>
        <p:spPr>
          <a:xfrm>
            <a:off x="10763920" y="1246157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603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9D006104-541C-617A-4231-50274CAEE76C}"/>
              </a:ext>
            </a:extLst>
          </p:cNvPr>
          <p:cNvGrpSpPr/>
          <p:nvPr/>
        </p:nvGrpSpPr>
        <p:grpSpPr>
          <a:xfrm>
            <a:off x="1315453" y="1580147"/>
            <a:ext cx="1848853" cy="1848853"/>
            <a:chOff x="1215189" y="970547"/>
            <a:chExt cx="2406324" cy="240632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0AF5BCF-8E25-6BC3-15A6-A860A88DC7A7}"/>
                </a:ext>
              </a:extLst>
            </p:cNvPr>
            <p:cNvSpPr/>
            <p:nvPr/>
          </p:nvSpPr>
          <p:spPr>
            <a:xfrm>
              <a:off x="1215189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A50A5D-F70F-E24F-B6F7-6B5DB5DF8E7B}"/>
                </a:ext>
              </a:extLst>
            </p:cNvPr>
            <p:cNvSpPr/>
            <p:nvPr/>
          </p:nvSpPr>
          <p:spPr>
            <a:xfrm>
              <a:off x="1415716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281251A-5F74-1E87-AFB0-DE8BFCA8AD29}"/>
                </a:ext>
              </a:extLst>
            </p:cNvPr>
            <p:cNvSpPr/>
            <p:nvPr/>
          </p:nvSpPr>
          <p:spPr>
            <a:xfrm>
              <a:off x="1616243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A7B2B8-AD29-C4B2-0F18-90480D8D1C01}"/>
                </a:ext>
              </a:extLst>
            </p:cNvPr>
            <p:cNvSpPr/>
            <p:nvPr/>
          </p:nvSpPr>
          <p:spPr>
            <a:xfrm>
              <a:off x="1816770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28CFEEB-4DA2-4255-F9E2-ED3FFA6EC9CE}"/>
                </a:ext>
              </a:extLst>
            </p:cNvPr>
            <p:cNvSpPr/>
            <p:nvPr/>
          </p:nvSpPr>
          <p:spPr>
            <a:xfrm>
              <a:off x="2017297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A56D26-D292-2B65-7976-1F979CBC034F}"/>
                </a:ext>
              </a:extLst>
            </p:cNvPr>
            <p:cNvSpPr/>
            <p:nvPr/>
          </p:nvSpPr>
          <p:spPr>
            <a:xfrm>
              <a:off x="2217824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C13C0AD-8757-74A6-2313-499C7F87D88E}"/>
                </a:ext>
              </a:extLst>
            </p:cNvPr>
            <p:cNvSpPr/>
            <p:nvPr/>
          </p:nvSpPr>
          <p:spPr>
            <a:xfrm>
              <a:off x="2418351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DD44A90-6CFE-45CC-51EA-67EF1D677199}"/>
                </a:ext>
              </a:extLst>
            </p:cNvPr>
            <p:cNvSpPr/>
            <p:nvPr/>
          </p:nvSpPr>
          <p:spPr>
            <a:xfrm>
              <a:off x="2618878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2ACC84D-CECD-996F-4EFF-42096692F4C5}"/>
                </a:ext>
              </a:extLst>
            </p:cNvPr>
            <p:cNvSpPr/>
            <p:nvPr/>
          </p:nvSpPr>
          <p:spPr>
            <a:xfrm>
              <a:off x="2819405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606F8A0-44B1-77A1-F973-D76F2473A222}"/>
                </a:ext>
              </a:extLst>
            </p:cNvPr>
            <p:cNvSpPr/>
            <p:nvPr/>
          </p:nvSpPr>
          <p:spPr>
            <a:xfrm>
              <a:off x="3019932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9D7079-5DAB-53DD-71BE-A9C43BEF82EB}"/>
                </a:ext>
              </a:extLst>
            </p:cNvPr>
            <p:cNvSpPr/>
            <p:nvPr/>
          </p:nvSpPr>
          <p:spPr>
            <a:xfrm>
              <a:off x="3220459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89B034-57F0-D2C8-5807-3B1B4C584913}"/>
                </a:ext>
              </a:extLst>
            </p:cNvPr>
            <p:cNvSpPr/>
            <p:nvPr/>
          </p:nvSpPr>
          <p:spPr>
            <a:xfrm>
              <a:off x="3420986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87C342-F738-0E00-D2B4-0AB4F709706C}"/>
                </a:ext>
              </a:extLst>
            </p:cNvPr>
            <p:cNvSpPr/>
            <p:nvPr/>
          </p:nvSpPr>
          <p:spPr>
            <a:xfrm>
              <a:off x="1215189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2804F6-F836-9C50-2CB1-9ABDA5ACF2FC}"/>
                </a:ext>
              </a:extLst>
            </p:cNvPr>
            <p:cNvSpPr/>
            <p:nvPr/>
          </p:nvSpPr>
          <p:spPr>
            <a:xfrm>
              <a:off x="1415716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8C6F086-731B-EE3B-D17D-5C3F1EFB5FFB}"/>
                </a:ext>
              </a:extLst>
            </p:cNvPr>
            <p:cNvSpPr/>
            <p:nvPr/>
          </p:nvSpPr>
          <p:spPr>
            <a:xfrm>
              <a:off x="1616243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F8554-0FEA-9FF0-DC5C-E0D1E56D0B0E}"/>
                </a:ext>
              </a:extLst>
            </p:cNvPr>
            <p:cNvSpPr/>
            <p:nvPr/>
          </p:nvSpPr>
          <p:spPr>
            <a:xfrm>
              <a:off x="1816770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D4BB10F-0354-E6B6-5D98-52FCE57E4740}"/>
                </a:ext>
              </a:extLst>
            </p:cNvPr>
            <p:cNvSpPr/>
            <p:nvPr/>
          </p:nvSpPr>
          <p:spPr>
            <a:xfrm>
              <a:off x="2017297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1E78147-2C66-46B8-4801-76FE7B68926C}"/>
                </a:ext>
              </a:extLst>
            </p:cNvPr>
            <p:cNvSpPr/>
            <p:nvPr/>
          </p:nvSpPr>
          <p:spPr>
            <a:xfrm>
              <a:off x="2217824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D3CB110-1AC0-1763-49CC-FD5EAE0DF4FD}"/>
                </a:ext>
              </a:extLst>
            </p:cNvPr>
            <p:cNvSpPr/>
            <p:nvPr/>
          </p:nvSpPr>
          <p:spPr>
            <a:xfrm>
              <a:off x="2418351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A5E3929-3267-8208-DD96-931EE219A542}"/>
                </a:ext>
              </a:extLst>
            </p:cNvPr>
            <p:cNvSpPr/>
            <p:nvPr/>
          </p:nvSpPr>
          <p:spPr>
            <a:xfrm>
              <a:off x="2618878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18B5AB-680C-E181-B158-41BA8C0A711A}"/>
                </a:ext>
              </a:extLst>
            </p:cNvPr>
            <p:cNvSpPr/>
            <p:nvPr/>
          </p:nvSpPr>
          <p:spPr>
            <a:xfrm>
              <a:off x="2819405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B633D77-5D9E-3827-5CA1-A5E5D93E89A1}"/>
                </a:ext>
              </a:extLst>
            </p:cNvPr>
            <p:cNvSpPr/>
            <p:nvPr/>
          </p:nvSpPr>
          <p:spPr>
            <a:xfrm>
              <a:off x="3019932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9F15AB9-AB9A-5B62-2F14-822648B8E04E}"/>
                </a:ext>
              </a:extLst>
            </p:cNvPr>
            <p:cNvSpPr/>
            <p:nvPr/>
          </p:nvSpPr>
          <p:spPr>
            <a:xfrm>
              <a:off x="3220459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BDAAD4-5783-961A-7C3F-648E1423FC2F}"/>
                </a:ext>
              </a:extLst>
            </p:cNvPr>
            <p:cNvSpPr/>
            <p:nvPr/>
          </p:nvSpPr>
          <p:spPr>
            <a:xfrm>
              <a:off x="3420986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259B65F-2E2A-5239-7B00-44AC5ACFF4A8}"/>
                </a:ext>
              </a:extLst>
            </p:cNvPr>
            <p:cNvSpPr/>
            <p:nvPr/>
          </p:nvSpPr>
          <p:spPr>
            <a:xfrm>
              <a:off x="1215189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F0AC7A8-2738-F436-F788-1FC731BC8396}"/>
                </a:ext>
              </a:extLst>
            </p:cNvPr>
            <p:cNvSpPr/>
            <p:nvPr/>
          </p:nvSpPr>
          <p:spPr>
            <a:xfrm>
              <a:off x="1415716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2819382-DD20-593C-7D45-C4CD02A169E2}"/>
                </a:ext>
              </a:extLst>
            </p:cNvPr>
            <p:cNvSpPr/>
            <p:nvPr/>
          </p:nvSpPr>
          <p:spPr>
            <a:xfrm>
              <a:off x="1616243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E2889A-636D-8E8E-DFA6-09BE27DFD151}"/>
                </a:ext>
              </a:extLst>
            </p:cNvPr>
            <p:cNvSpPr/>
            <p:nvPr/>
          </p:nvSpPr>
          <p:spPr>
            <a:xfrm>
              <a:off x="1816770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A5043E-1E9C-02AC-F4B3-B2D025F566F2}"/>
                </a:ext>
              </a:extLst>
            </p:cNvPr>
            <p:cNvSpPr/>
            <p:nvPr/>
          </p:nvSpPr>
          <p:spPr>
            <a:xfrm>
              <a:off x="2017297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8335FEF-4F73-6CC1-366E-68BD7F2DA5AE}"/>
                </a:ext>
              </a:extLst>
            </p:cNvPr>
            <p:cNvSpPr/>
            <p:nvPr/>
          </p:nvSpPr>
          <p:spPr>
            <a:xfrm>
              <a:off x="2217824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1CC4396-8306-8C24-EFE5-1E06DC02E03A}"/>
                </a:ext>
              </a:extLst>
            </p:cNvPr>
            <p:cNvSpPr/>
            <p:nvPr/>
          </p:nvSpPr>
          <p:spPr>
            <a:xfrm>
              <a:off x="2418351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97D9CA4-F38E-1517-3E34-90F1E6C61B4D}"/>
                </a:ext>
              </a:extLst>
            </p:cNvPr>
            <p:cNvSpPr/>
            <p:nvPr/>
          </p:nvSpPr>
          <p:spPr>
            <a:xfrm>
              <a:off x="2618878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FD59693-7D4A-159B-505C-992F38485DF8}"/>
                </a:ext>
              </a:extLst>
            </p:cNvPr>
            <p:cNvSpPr/>
            <p:nvPr/>
          </p:nvSpPr>
          <p:spPr>
            <a:xfrm>
              <a:off x="2819405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5BE68CC-8818-A49D-938E-135899BD2C82}"/>
                </a:ext>
              </a:extLst>
            </p:cNvPr>
            <p:cNvSpPr/>
            <p:nvPr/>
          </p:nvSpPr>
          <p:spPr>
            <a:xfrm>
              <a:off x="3019932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ACEBBFD-D54B-A167-7F47-119B66BE1CB0}"/>
                </a:ext>
              </a:extLst>
            </p:cNvPr>
            <p:cNvSpPr/>
            <p:nvPr/>
          </p:nvSpPr>
          <p:spPr>
            <a:xfrm>
              <a:off x="3220459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94E4302-F0A7-8226-B4D0-93DA031803B1}"/>
                </a:ext>
              </a:extLst>
            </p:cNvPr>
            <p:cNvSpPr/>
            <p:nvPr/>
          </p:nvSpPr>
          <p:spPr>
            <a:xfrm>
              <a:off x="3420986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B4D7D6F-B0FB-C6FD-3C4F-A60D4137BCB4}"/>
                </a:ext>
              </a:extLst>
            </p:cNvPr>
            <p:cNvSpPr/>
            <p:nvPr/>
          </p:nvSpPr>
          <p:spPr>
            <a:xfrm>
              <a:off x="1215189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017BA71-C17B-0B6B-17A1-922DF6EF781D}"/>
                </a:ext>
              </a:extLst>
            </p:cNvPr>
            <p:cNvSpPr/>
            <p:nvPr/>
          </p:nvSpPr>
          <p:spPr>
            <a:xfrm>
              <a:off x="1415716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679B749-774D-EB76-F4EE-1E8DF3A871DA}"/>
                </a:ext>
              </a:extLst>
            </p:cNvPr>
            <p:cNvSpPr/>
            <p:nvPr/>
          </p:nvSpPr>
          <p:spPr>
            <a:xfrm>
              <a:off x="1616243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F8A4BBB-8AA2-D751-B03F-D0E3EECA0DD0}"/>
                </a:ext>
              </a:extLst>
            </p:cNvPr>
            <p:cNvSpPr/>
            <p:nvPr/>
          </p:nvSpPr>
          <p:spPr>
            <a:xfrm>
              <a:off x="1816770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3EE2C29-D59D-A1D7-1380-6229D19B24F2}"/>
                </a:ext>
              </a:extLst>
            </p:cNvPr>
            <p:cNvSpPr/>
            <p:nvPr/>
          </p:nvSpPr>
          <p:spPr>
            <a:xfrm>
              <a:off x="2017297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7FBF560-B425-FC0F-8810-073727606DB6}"/>
                </a:ext>
              </a:extLst>
            </p:cNvPr>
            <p:cNvSpPr/>
            <p:nvPr/>
          </p:nvSpPr>
          <p:spPr>
            <a:xfrm>
              <a:off x="2217824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359AAFC-FDEE-FFA8-7FF4-7CA0352822AB}"/>
                </a:ext>
              </a:extLst>
            </p:cNvPr>
            <p:cNvSpPr/>
            <p:nvPr/>
          </p:nvSpPr>
          <p:spPr>
            <a:xfrm>
              <a:off x="2418351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A001DE3-CE18-E824-C9DA-F6E2B568992B}"/>
                </a:ext>
              </a:extLst>
            </p:cNvPr>
            <p:cNvSpPr/>
            <p:nvPr/>
          </p:nvSpPr>
          <p:spPr>
            <a:xfrm>
              <a:off x="2618878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6DFC1D4-306B-B337-DD57-4A79D12CB53E}"/>
                </a:ext>
              </a:extLst>
            </p:cNvPr>
            <p:cNvSpPr/>
            <p:nvPr/>
          </p:nvSpPr>
          <p:spPr>
            <a:xfrm>
              <a:off x="2819405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EE79C1-6AC9-078B-8781-103D9E47248C}"/>
                </a:ext>
              </a:extLst>
            </p:cNvPr>
            <p:cNvSpPr/>
            <p:nvPr/>
          </p:nvSpPr>
          <p:spPr>
            <a:xfrm>
              <a:off x="3019932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282FBE6-EEE0-B7E0-49A8-6E14AB26686B}"/>
                </a:ext>
              </a:extLst>
            </p:cNvPr>
            <p:cNvSpPr/>
            <p:nvPr/>
          </p:nvSpPr>
          <p:spPr>
            <a:xfrm>
              <a:off x="3220459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D0C7262-F54D-A667-18DA-FD7A0ED74B01}"/>
                </a:ext>
              </a:extLst>
            </p:cNvPr>
            <p:cNvSpPr/>
            <p:nvPr/>
          </p:nvSpPr>
          <p:spPr>
            <a:xfrm>
              <a:off x="3420986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C7C74F0-F667-70B7-A450-CFC667A35429}"/>
                </a:ext>
              </a:extLst>
            </p:cNvPr>
            <p:cNvSpPr/>
            <p:nvPr/>
          </p:nvSpPr>
          <p:spPr>
            <a:xfrm>
              <a:off x="1215189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FFDA4B4-AB7B-9438-D39A-D8BBA71F8971}"/>
                </a:ext>
              </a:extLst>
            </p:cNvPr>
            <p:cNvSpPr/>
            <p:nvPr/>
          </p:nvSpPr>
          <p:spPr>
            <a:xfrm>
              <a:off x="1415716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78BC433-3773-B745-1FED-99BA450B0E05}"/>
                </a:ext>
              </a:extLst>
            </p:cNvPr>
            <p:cNvSpPr/>
            <p:nvPr/>
          </p:nvSpPr>
          <p:spPr>
            <a:xfrm>
              <a:off x="1616243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89F79AC-6371-71F4-EA74-AD72B3BE35DA}"/>
                </a:ext>
              </a:extLst>
            </p:cNvPr>
            <p:cNvSpPr/>
            <p:nvPr/>
          </p:nvSpPr>
          <p:spPr>
            <a:xfrm>
              <a:off x="1816770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98886CD-86FB-9FCB-7A2F-127B39AB4FBB}"/>
                </a:ext>
              </a:extLst>
            </p:cNvPr>
            <p:cNvSpPr/>
            <p:nvPr/>
          </p:nvSpPr>
          <p:spPr>
            <a:xfrm>
              <a:off x="2017297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46FEC22-DFA8-7E76-AC76-463B40006465}"/>
                </a:ext>
              </a:extLst>
            </p:cNvPr>
            <p:cNvSpPr/>
            <p:nvPr/>
          </p:nvSpPr>
          <p:spPr>
            <a:xfrm>
              <a:off x="2217824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26BFA80-DD31-9190-B4A6-1F43712DFE70}"/>
                </a:ext>
              </a:extLst>
            </p:cNvPr>
            <p:cNvSpPr/>
            <p:nvPr/>
          </p:nvSpPr>
          <p:spPr>
            <a:xfrm>
              <a:off x="2418351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2277899-B097-90DF-1BE5-D8FB678E62D7}"/>
                </a:ext>
              </a:extLst>
            </p:cNvPr>
            <p:cNvSpPr/>
            <p:nvPr/>
          </p:nvSpPr>
          <p:spPr>
            <a:xfrm>
              <a:off x="2618878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089194B-CDF8-A216-F054-43A17ED40B47}"/>
                </a:ext>
              </a:extLst>
            </p:cNvPr>
            <p:cNvSpPr/>
            <p:nvPr/>
          </p:nvSpPr>
          <p:spPr>
            <a:xfrm>
              <a:off x="2819405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8F5688D-911A-D4BC-055A-EBB8189CABF1}"/>
                </a:ext>
              </a:extLst>
            </p:cNvPr>
            <p:cNvSpPr/>
            <p:nvPr/>
          </p:nvSpPr>
          <p:spPr>
            <a:xfrm>
              <a:off x="3019932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AAB1D57-4499-28EF-1E61-9BC72A3F1BFF}"/>
                </a:ext>
              </a:extLst>
            </p:cNvPr>
            <p:cNvSpPr/>
            <p:nvPr/>
          </p:nvSpPr>
          <p:spPr>
            <a:xfrm>
              <a:off x="3220459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75BF02A-7923-21A8-BAD5-243FD46563D3}"/>
                </a:ext>
              </a:extLst>
            </p:cNvPr>
            <p:cNvSpPr/>
            <p:nvPr/>
          </p:nvSpPr>
          <p:spPr>
            <a:xfrm>
              <a:off x="3420986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E4756E4-7336-04FE-0978-BCA951DA01EF}"/>
                </a:ext>
              </a:extLst>
            </p:cNvPr>
            <p:cNvSpPr/>
            <p:nvPr/>
          </p:nvSpPr>
          <p:spPr>
            <a:xfrm>
              <a:off x="1215189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9695F371-49BE-3DEB-968B-488B527A6874}"/>
                </a:ext>
              </a:extLst>
            </p:cNvPr>
            <p:cNvSpPr/>
            <p:nvPr/>
          </p:nvSpPr>
          <p:spPr>
            <a:xfrm>
              <a:off x="1415716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8A52CC5-2C03-7E49-89F0-84C71C559A8A}"/>
                </a:ext>
              </a:extLst>
            </p:cNvPr>
            <p:cNvSpPr/>
            <p:nvPr/>
          </p:nvSpPr>
          <p:spPr>
            <a:xfrm>
              <a:off x="1616243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3D522D2-F0D1-F4B7-D7AE-A28B796676D7}"/>
                </a:ext>
              </a:extLst>
            </p:cNvPr>
            <p:cNvSpPr/>
            <p:nvPr/>
          </p:nvSpPr>
          <p:spPr>
            <a:xfrm>
              <a:off x="1816770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EE25A28-DC6F-B99F-4437-8964F0527F64}"/>
                </a:ext>
              </a:extLst>
            </p:cNvPr>
            <p:cNvSpPr/>
            <p:nvPr/>
          </p:nvSpPr>
          <p:spPr>
            <a:xfrm>
              <a:off x="2017297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FB31691-E3CD-B853-65C2-6B06EB4E621D}"/>
                </a:ext>
              </a:extLst>
            </p:cNvPr>
            <p:cNvSpPr/>
            <p:nvPr/>
          </p:nvSpPr>
          <p:spPr>
            <a:xfrm>
              <a:off x="2217824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04CA3B9-88A2-BD5A-EFF1-9BE7A8527F1C}"/>
                </a:ext>
              </a:extLst>
            </p:cNvPr>
            <p:cNvSpPr/>
            <p:nvPr/>
          </p:nvSpPr>
          <p:spPr>
            <a:xfrm>
              <a:off x="2418351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AA60345-218F-3B89-1E9B-594CEB57E26F}"/>
                </a:ext>
              </a:extLst>
            </p:cNvPr>
            <p:cNvSpPr/>
            <p:nvPr/>
          </p:nvSpPr>
          <p:spPr>
            <a:xfrm>
              <a:off x="2618878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8524E92-840E-514E-8DDE-82D42395AA9D}"/>
                </a:ext>
              </a:extLst>
            </p:cNvPr>
            <p:cNvSpPr/>
            <p:nvPr/>
          </p:nvSpPr>
          <p:spPr>
            <a:xfrm>
              <a:off x="2819405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C5E6A16-9D16-8023-6C68-E4164AF771FA}"/>
                </a:ext>
              </a:extLst>
            </p:cNvPr>
            <p:cNvSpPr/>
            <p:nvPr/>
          </p:nvSpPr>
          <p:spPr>
            <a:xfrm>
              <a:off x="3019932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7FBDC01-EBEA-9A7B-FA8F-2DB17E005B33}"/>
                </a:ext>
              </a:extLst>
            </p:cNvPr>
            <p:cNvSpPr/>
            <p:nvPr/>
          </p:nvSpPr>
          <p:spPr>
            <a:xfrm>
              <a:off x="3220459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A5F9D-DDD9-65DD-3B1C-6AC0C7DFF3B0}"/>
                </a:ext>
              </a:extLst>
            </p:cNvPr>
            <p:cNvSpPr/>
            <p:nvPr/>
          </p:nvSpPr>
          <p:spPr>
            <a:xfrm>
              <a:off x="3420986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65E5090-61EC-B6DA-7354-2F28B4B48C83}"/>
                </a:ext>
              </a:extLst>
            </p:cNvPr>
            <p:cNvSpPr/>
            <p:nvPr/>
          </p:nvSpPr>
          <p:spPr>
            <a:xfrm>
              <a:off x="1215189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DE4764-C1AB-4488-61CE-8668A4A2E2F3}"/>
                </a:ext>
              </a:extLst>
            </p:cNvPr>
            <p:cNvSpPr/>
            <p:nvPr/>
          </p:nvSpPr>
          <p:spPr>
            <a:xfrm>
              <a:off x="1415716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DA96977-C696-CE41-A097-B0AE41FD8D24}"/>
                </a:ext>
              </a:extLst>
            </p:cNvPr>
            <p:cNvSpPr/>
            <p:nvPr/>
          </p:nvSpPr>
          <p:spPr>
            <a:xfrm>
              <a:off x="1616243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100DC3B1-AFF9-C1E7-7DE3-2FE0E1A290BB}"/>
                </a:ext>
              </a:extLst>
            </p:cNvPr>
            <p:cNvSpPr/>
            <p:nvPr/>
          </p:nvSpPr>
          <p:spPr>
            <a:xfrm>
              <a:off x="1816770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2B7B923-0458-2CE6-A2AC-681DEA67F1F6}"/>
                </a:ext>
              </a:extLst>
            </p:cNvPr>
            <p:cNvSpPr/>
            <p:nvPr/>
          </p:nvSpPr>
          <p:spPr>
            <a:xfrm>
              <a:off x="2017297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39C8668-11A3-FAF9-D184-CAF21719A134}"/>
                </a:ext>
              </a:extLst>
            </p:cNvPr>
            <p:cNvSpPr/>
            <p:nvPr/>
          </p:nvSpPr>
          <p:spPr>
            <a:xfrm>
              <a:off x="2217824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13DB83D-49B7-8D50-902E-EB70015A1DF4}"/>
                </a:ext>
              </a:extLst>
            </p:cNvPr>
            <p:cNvSpPr/>
            <p:nvPr/>
          </p:nvSpPr>
          <p:spPr>
            <a:xfrm>
              <a:off x="2418351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F19FEBF-A899-E37A-95CC-9DBCECE5E7E8}"/>
                </a:ext>
              </a:extLst>
            </p:cNvPr>
            <p:cNvSpPr/>
            <p:nvPr/>
          </p:nvSpPr>
          <p:spPr>
            <a:xfrm>
              <a:off x="2618878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FF5584A-650A-35FE-34F2-2DFA5CDAC4F6}"/>
                </a:ext>
              </a:extLst>
            </p:cNvPr>
            <p:cNvSpPr/>
            <p:nvPr/>
          </p:nvSpPr>
          <p:spPr>
            <a:xfrm>
              <a:off x="2819405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91F502D-7FE0-4F64-5AB6-6A1F4C310B4D}"/>
                </a:ext>
              </a:extLst>
            </p:cNvPr>
            <p:cNvSpPr/>
            <p:nvPr/>
          </p:nvSpPr>
          <p:spPr>
            <a:xfrm>
              <a:off x="3019932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0B44108-5EA4-8780-8990-11964E006185}"/>
                </a:ext>
              </a:extLst>
            </p:cNvPr>
            <p:cNvSpPr/>
            <p:nvPr/>
          </p:nvSpPr>
          <p:spPr>
            <a:xfrm>
              <a:off x="3220459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0F47CB9-CF5C-4394-B7D2-1477383161F1}"/>
                </a:ext>
              </a:extLst>
            </p:cNvPr>
            <p:cNvSpPr/>
            <p:nvPr/>
          </p:nvSpPr>
          <p:spPr>
            <a:xfrm>
              <a:off x="3420986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C2F4859-19CC-C44B-7E75-E80DC50B3ED5}"/>
                </a:ext>
              </a:extLst>
            </p:cNvPr>
            <p:cNvSpPr/>
            <p:nvPr/>
          </p:nvSpPr>
          <p:spPr>
            <a:xfrm>
              <a:off x="1215189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EEF32D2-3B0A-EF65-07CC-9436282673F1}"/>
                </a:ext>
              </a:extLst>
            </p:cNvPr>
            <p:cNvSpPr/>
            <p:nvPr/>
          </p:nvSpPr>
          <p:spPr>
            <a:xfrm>
              <a:off x="1415716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06E61CA-16A1-1714-0987-4958BE760A55}"/>
                </a:ext>
              </a:extLst>
            </p:cNvPr>
            <p:cNvSpPr/>
            <p:nvPr/>
          </p:nvSpPr>
          <p:spPr>
            <a:xfrm>
              <a:off x="1616243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952350F-42B6-9477-D9FE-5B1EDFF09295}"/>
                </a:ext>
              </a:extLst>
            </p:cNvPr>
            <p:cNvSpPr/>
            <p:nvPr/>
          </p:nvSpPr>
          <p:spPr>
            <a:xfrm>
              <a:off x="1816770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0DFC1B5-0C3C-E50F-0305-A92F791F7E59}"/>
                </a:ext>
              </a:extLst>
            </p:cNvPr>
            <p:cNvSpPr/>
            <p:nvPr/>
          </p:nvSpPr>
          <p:spPr>
            <a:xfrm>
              <a:off x="2017297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616AF9B-3D52-E767-B04B-1871CB339CAC}"/>
                </a:ext>
              </a:extLst>
            </p:cNvPr>
            <p:cNvSpPr/>
            <p:nvPr/>
          </p:nvSpPr>
          <p:spPr>
            <a:xfrm>
              <a:off x="2217824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0C7C105-A033-DB57-EFE7-FE09C0F311EC}"/>
                </a:ext>
              </a:extLst>
            </p:cNvPr>
            <p:cNvSpPr/>
            <p:nvPr/>
          </p:nvSpPr>
          <p:spPr>
            <a:xfrm>
              <a:off x="2418351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FBBBBFE-F86D-6B32-DA70-198C7CC6C676}"/>
                </a:ext>
              </a:extLst>
            </p:cNvPr>
            <p:cNvSpPr/>
            <p:nvPr/>
          </p:nvSpPr>
          <p:spPr>
            <a:xfrm>
              <a:off x="2618878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D1B05976-6F50-6569-1C56-F69E6DE2C751}"/>
                </a:ext>
              </a:extLst>
            </p:cNvPr>
            <p:cNvSpPr/>
            <p:nvPr/>
          </p:nvSpPr>
          <p:spPr>
            <a:xfrm>
              <a:off x="2819405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402E8C5-DE2B-45C5-B9F2-E52A1333F0AE}"/>
                </a:ext>
              </a:extLst>
            </p:cNvPr>
            <p:cNvSpPr/>
            <p:nvPr/>
          </p:nvSpPr>
          <p:spPr>
            <a:xfrm>
              <a:off x="3019932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BF4C416-5596-7C4A-5F17-D6A6F0AF718D}"/>
                </a:ext>
              </a:extLst>
            </p:cNvPr>
            <p:cNvSpPr/>
            <p:nvPr/>
          </p:nvSpPr>
          <p:spPr>
            <a:xfrm>
              <a:off x="3220459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A72F56E-A206-3AAE-3419-B07486248AA0}"/>
                </a:ext>
              </a:extLst>
            </p:cNvPr>
            <p:cNvSpPr/>
            <p:nvPr/>
          </p:nvSpPr>
          <p:spPr>
            <a:xfrm>
              <a:off x="3420986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DB7DE77-4DE3-063A-DC9A-1E9105C35C3D}"/>
                </a:ext>
              </a:extLst>
            </p:cNvPr>
            <p:cNvSpPr/>
            <p:nvPr/>
          </p:nvSpPr>
          <p:spPr>
            <a:xfrm>
              <a:off x="1215189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601D5958-61E1-4399-8D32-5A1FF9049C75}"/>
                </a:ext>
              </a:extLst>
            </p:cNvPr>
            <p:cNvSpPr/>
            <p:nvPr/>
          </p:nvSpPr>
          <p:spPr>
            <a:xfrm>
              <a:off x="1415716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C48636C0-43FF-16CA-4494-302B0A8F90AA}"/>
                </a:ext>
              </a:extLst>
            </p:cNvPr>
            <p:cNvSpPr/>
            <p:nvPr/>
          </p:nvSpPr>
          <p:spPr>
            <a:xfrm>
              <a:off x="1616243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E9B43BA-63F9-F815-4A15-A0EC37BECA43}"/>
                </a:ext>
              </a:extLst>
            </p:cNvPr>
            <p:cNvSpPr/>
            <p:nvPr/>
          </p:nvSpPr>
          <p:spPr>
            <a:xfrm>
              <a:off x="1816770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EADEF8A-C7E1-F668-F5E3-78EF5332E6DA}"/>
                </a:ext>
              </a:extLst>
            </p:cNvPr>
            <p:cNvSpPr/>
            <p:nvPr/>
          </p:nvSpPr>
          <p:spPr>
            <a:xfrm>
              <a:off x="2017297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18800C2-1C6A-1B43-6559-067D5F0F36B3}"/>
                </a:ext>
              </a:extLst>
            </p:cNvPr>
            <p:cNvSpPr/>
            <p:nvPr/>
          </p:nvSpPr>
          <p:spPr>
            <a:xfrm>
              <a:off x="2217824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63748A67-96BE-D697-7AED-2B98A4F1ED69}"/>
                </a:ext>
              </a:extLst>
            </p:cNvPr>
            <p:cNvSpPr/>
            <p:nvPr/>
          </p:nvSpPr>
          <p:spPr>
            <a:xfrm>
              <a:off x="2418351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4984B03E-C9FB-2A4C-FBDA-B7A506688E82}"/>
                </a:ext>
              </a:extLst>
            </p:cNvPr>
            <p:cNvSpPr/>
            <p:nvPr/>
          </p:nvSpPr>
          <p:spPr>
            <a:xfrm>
              <a:off x="2618878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B44F5CBF-9F1C-05DB-C326-A4BCE8132CE8}"/>
                </a:ext>
              </a:extLst>
            </p:cNvPr>
            <p:cNvSpPr/>
            <p:nvPr/>
          </p:nvSpPr>
          <p:spPr>
            <a:xfrm>
              <a:off x="2819405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AF18764-61FF-7F3D-26DC-DF884165F147}"/>
                </a:ext>
              </a:extLst>
            </p:cNvPr>
            <p:cNvSpPr/>
            <p:nvPr/>
          </p:nvSpPr>
          <p:spPr>
            <a:xfrm>
              <a:off x="3019932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C17184A-B75F-80EF-BFA6-1082747CEDCC}"/>
                </a:ext>
              </a:extLst>
            </p:cNvPr>
            <p:cNvSpPr/>
            <p:nvPr/>
          </p:nvSpPr>
          <p:spPr>
            <a:xfrm>
              <a:off x="3220459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6DD75EF-3DB5-5E05-1821-AC5F5A90A245}"/>
                </a:ext>
              </a:extLst>
            </p:cNvPr>
            <p:cNvSpPr/>
            <p:nvPr/>
          </p:nvSpPr>
          <p:spPr>
            <a:xfrm>
              <a:off x="3420986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891BE39-A3E3-59EC-40AF-A510CD79BB7C}"/>
                </a:ext>
              </a:extLst>
            </p:cNvPr>
            <p:cNvSpPr/>
            <p:nvPr/>
          </p:nvSpPr>
          <p:spPr>
            <a:xfrm>
              <a:off x="1215189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B5061A8-C98A-6854-577F-9AA2315F59A9}"/>
                </a:ext>
              </a:extLst>
            </p:cNvPr>
            <p:cNvSpPr/>
            <p:nvPr/>
          </p:nvSpPr>
          <p:spPr>
            <a:xfrm>
              <a:off x="1415716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E884281B-A0B3-8C79-296A-E2FD5FC0D414}"/>
                </a:ext>
              </a:extLst>
            </p:cNvPr>
            <p:cNvSpPr/>
            <p:nvPr/>
          </p:nvSpPr>
          <p:spPr>
            <a:xfrm>
              <a:off x="1616243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0C8EC52-7C6E-9956-8886-0A0995B67C69}"/>
                </a:ext>
              </a:extLst>
            </p:cNvPr>
            <p:cNvSpPr/>
            <p:nvPr/>
          </p:nvSpPr>
          <p:spPr>
            <a:xfrm>
              <a:off x="1816770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F759780-756C-5D61-9D3C-40CA40091C04}"/>
                </a:ext>
              </a:extLst>
            </p:cNvPr>
            <p:cNvSpPr/>
            <p:nvPr/>
          </p:nvSpPr>
          <p:spPr>
            <a:xfrm>
              <a:off x="2017297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A83651B-7393-0634-94CC-F9E99E6D6B52}"/>
                </a:ext>
              </a:extLst>
            </p:cNvPr>
            <p:cNvSpPr/>
            <p:nvPr/>
          </p:nvSpPr>
          <p:spPr>
            <a:xfrm>
              <a:off x="2217824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8225C7D-F8B1-F5A7-1477-BCEF44D265FB}"/>
                </a:ext>
              </a:extLst>
            </p:cNvPr>
            <p:cNvSpPr/>
            <p:nvPr/>
          </p:nvSpPr>
          <p:spPr>
            <a:xfrm>
              <a:off x="2418351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9D3D6A9-85FA-2E69-0892-B5F5EB0CE579}"/>
                </a:ext>
              </a:extLst>
            </p:cNvPr>
            <p:cNvSpPr/>
            <p:nvPr/>
          </p:nvSpPr>
          <p:spPr>
            <a:xfrm>
              <a:off x="2618878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5B7F684-4EC9-6868-21C2-4176025FCEF3}"/>
                </a:ext>
              </a:extLst>
            </p:cNvPr>
            <p:cNvSpPr/>
            <p:nvPr/>
          </p:nvSpPr>
          <p:spPr>
            <a:xfrm>
              <a:off x="2819405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6892CB9F-3838-D06E-608F-B1851352B608}"/>
                </a:ext>
              </a:extLst>
            </p:cNvPr>
            <p:cNvSpPr/>
            <p:nvPr/>
          </p:nvSpPr>
          <p:spPr>
            <a:xfrm>
              <a:off x="3019932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AA35334-ED6D-B429-A61A-C9A7DF7BB5B6}"/>
                </a:ext>
              </a:extLst>
            </p:cNvPr>
            <p:cNvSpPr/>
            <p:nvPr/>
          </p:nvSpPr>
          <p:spPr>
            <a:xfrm>
              <a:off x="3220459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B425DB13-DE24-6B28-AD69-68E82B96B77B}"/>
                </a:ext>
              </a:extLst>
            </p:cNvPr>
            <p:cNvSpPr/>
            <p:nvPr/>
          </p:nvSpPr>
          <p:spPr>
            <a:xfrm>
              <a:off x="3420986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307D712-201F-3D59-FB24-2EB25766C549}"/>
                </a:ext>
              </a:extLst>
            </p:cNvPr>
            <p:cNvSpPr/>
            <p:nvPr/>
          </p:nvSpPr>
          <p:spPr>
            <a:xfrm>
              <a:off x="1215189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57BA6B6-6BFC-86F4-FC84-7C766FE8513D}"/>
                </a:ext>
              </a:extLst>
            </p:cNvPr>
            <p:cNvSpPr/>
            <p:nvPr/>
          </p:nvSpPr>
          <p:spPr>
            <a:xfrm>
              <a:off x="1415716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00D4AB0-925F-0342-4135-C3F7F24FE477}"/>
                </a:ext>
              </a:extLst>
            </p:cNvPr>
            <p:cNvSpPr/>
            <p:nvPr/>
          </p:nvSpPr>
          <p:spPr>
            <a:xfrm>
              <a:off x="1616243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1FD12C2-07F0-A726-93C2-6924AD286ACB}"/>
                </a:ext>
              </a:extLst>
            </p:cNvPr>
            <p:cNvSpPr/>
            <p:nvPr/>
          </p:nvSpPr>
          <p:spPr>
            <a:xfrm>
              <a:off x="1816770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9721F10D-88B2-33AE-514C-3E4F86C5F50A}"/>
                </a:ext>
              </a:extLst>
            </p:cNvPr>
            <p:cNvSpPr/>
            <p:nvPr/>
          </p:nvSpPr>
          <p:spPr>
            <a:xfrm>
              <a:off x="2017297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461278B2-F5A0-DF93-45DC-12C9D4178260}"/>
                </a:ext>
              </a:extLst>
            </p:cNvPr>
            <p:cNvSpPr/>
            <p:nvPr/>
          </p:nvSpPr>
          <p:spPr>
            <a:xfrm>
              <a:off x="2217824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1E194B7-8C0E-F395-BB0B-DF3906EE6DF2}"/>
                </a:ext>
              </a:extLst>
            </p:cNvPr>
            <p:cNvSpPr/>
            <p:nvPr/>
          </p:nvSpPr>
          <p:spPr>
            <a:xfrm>
              <a:off x="2418351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9C824A15-34CE-F8D8-8111-989C1F95E601}"/>
                </a:ext>
              </a:extLst>
            </p:cNvPr>
            <p:cNvSpPr/>
            <p:nvPr/>
          </p:nvSpPr>
          <p:spPr>
            <a:xfrm>
              <a:off x="2618878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707C2127-3310-D3F2-32EB-635EE321A0DC}"/>
                </a:ext>
              </a:extLst>
            </p:cNvPr>
            <p:cNvSpPr/>
            <p:nvPr/>
          </p:nvSpPr>
          <p:spPr>
            <a:xfrm>
              <a:off x="2819405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628AD181-A9B1-6B77-DE3E-2DD29637EB84}"/>
                </a:ext>
              </a:extLst>
            </p:cNvPr>
            <p:cNvSpPr/>
            <p:nvPr/>
          </p:nvSpPr>
          <p:spPr>
            <a:xfrm>
              <a:off x="3019932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33A2B9A3-E639-2CF0-CECE-2CB6CA1691C0}"/>
                </a:ext>
              </a:extLst>
            </p:cNvPr>
            <p:cNvSpPr/>
            <p:nvPr/>
          </p:nvSpPr>
          <p:spPr>
            <a:xfrm>
              <a:off x="3220459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C768353B-82C4-0F5E-D102-53CD944225E7}"/>
                </a:ext>
              </a:extLst>
            </p:cNvPr>
            <p:cNvSpPr/>
            <p:nvPr/>
          </p:nvSpPr>
          <p:spPr>
            <a:xfrm>
              <a:off x="3420986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F1CBDC7-245B-5E45-4D78-2AAD93BE68A8}"/>
                </a:ext>
              </a:extLst>
            </p:cNvPr>
            <p:cNvSpPr/>
            <p:nvPr/>
          </p:nvSpPr>
          <p:spPr>
            <a:xfrm>
              <a:off x="1215189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25A2F9A-665F-D4D8-59A0-A0B3FA37BE8D}"/>
                </a:ext>
              </a:extLst>
            </p:cNvPr>
            <p:cNvSpPr/>
            <p:nvPr/>
          </p:nvSpPr>
          <p:spPr>
            <a:xfrm>
              <a:off x="1415716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797A0C19-EF59-B1D3-F7A9-FDBE66E8C90B}"/>
                </a:ext>
              </a:extLst>
            </p:cNvPr>
            <p:cNvSpPr/>
            <p:nvPr/>
          </p:nvSpPr>
          <p:spPr>
            <a:xfrm>
              <a:off x="1616243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7CD793CA-1ABB-E6AC-CA09-7E4A06625EC0}"/>
                </a:ext>
              </a:extLst>
            </p:cNvPr>
            <p:cNvSpPr/>
            <p:nvPr/>
          </p:nvSpPr>
          <p:spPr>
            <a:xfrm>
              <a:off x="1816770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C6CF31C-BEEA-4130-1EC7-ACB5A8DC1F23}"/>
                </a:ext>
              </a:extLst>
            </p:cNvPr>
            <p:cNvSpPr/>
            <p:nvPr/>
          </p:nvSpPr>
          <p:spPr>
            <a:xfrm>
              <a:off x="2017297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0DABC50-AB0A-E356-FC80-68AD89F37DDB}"/>
                </a:ext>
              </a:extLst>
            </p:cNvPr>
            <p:cNvSpPr/>
            <p:nvPr/>
          </p:nvSpPr>
          <p:spPr>
            <a:xfrm>
              <a:off x="2217824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44BE1F6-DFC7-C107-A577-2A835CEE111C}"/>
                </a:ext>
              </a:extLst>
            </p:cNvPr>
            <p:cNvSpPr/>
            <p:nvPr/>
          </p:nvSpPr>
          <p:spPr>
            <a:xfrm>
              <a:off x="2418351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FAF01439-EE21-8152-B680-0856570C4B32}"/>
                </a:ext>
              </a:extLst>
            </p:cNvPr>
            <p:cNvSpPr/>
            <p:nvPr/>
          </p:nvSpPr>
          <p:spPr>
            <a:xfrm>
              <a:off x="2618878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F511E1D8-6F2F-B96F-F02D-123E821BA189}"/>
                </a:ext>
              </a:extLst>
            </p:cNvPr>
            <p:cNvSpPr/>
            <p:nvPr/>
          </p:nvSpPr>
          <p:spPr>
            <a:xfrm>
              <a:off x="2819405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A02BB975-AFA7-0B9C-B053-A7D882C66941}"/>
                </a:ext>
              </a:extLst>
            </p:cNvPr>
            <p:cNvSpPr/>
            <p:nvPr/>
          </p:nvSpPr>
          <p:spPr>
            <a:xfrm>
              <a:off x="3019932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1C78B79-F547-2D25-10B8-1092D987BDA5}"/>
                </a:ext>
              </a:extLst>
            </p:cNvPr>
            <p:cNvSpPr/>
            <p:nvPr/>
          </p:nvSpPr>
          <p:spPr>
            <a:xfrm>
              <a:off x="3220459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C93952C8-1E04-1D16-6BF3-2D6B7E577866}"/>
                </a:ext>
              </a:extLst>
            </p:cNvPr>
            <p:cNvSpPr/>
            <p:nvPr/>
          </p:nvSpPr>
          <p:spPr>
            <a:xfrm>
              <a:off x="3420986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5BBEE146-842D-D794-18B0-B80E8B498210}"/>
              </a:ext>
            </a:extLst>
          </p:cNvPr>
          <p:cNvGrpSpPr/>
          <p:nvPr/>
        </p:nvGrpSpPr>
        <p:grpSpPr>
          <a:xfrm>
            <a:off x="5454316" y="581534"/>
            <a:ext cx="5590674" cy="5590674"/>
            <a:chOff x="1215189" y="970547"/>
            <a:chExt cx="2406324" cy="2406324"/>
          </a:xfrm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9F8189E-EC9F-2CBF-48D6-3EE3D6879DCD}"/>
                </a:ext>
              </a:extLst>
            </p:cNvPr>
            <p:cNvSpPr/>
            <p:nvPr/>
          </p:nvSpPr>
          <p:spPr>
            <a:xfrm>
              <a:off x="1215189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08FB67FE-2B8F-90EC-65BC-F9C2EAA55ACE}"/>
                </a:ext>
              </a:extLst>
            </p:cNvPr>
            <p:cNvSpPr/>
            <p:nvPr/>
          </p:nvSpPr>
          <p:spPr>
            <a:xfrm>
              <a:off x="1415716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0252119-C6F1-FE79-C607-F97F6B58676F}"/>
                </a:ext>
              </a:extLst>
            </p:cNvPr>
            <p:cNvSpPr/>
            <p:nvPr/>
          </p:nvSpPr>
          <p:spPr>
            <a:xfrm>
              <a:off x="1616243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DEA66C2E-2EE6-4A50-1F62-F8665A1CBF7C}"/>
                </a:ext>
              </a:extLst>
            </p:cNvPr>
            <p:cNvSpPr/>
            <p:nvPr/>
          </p:nvSpPr>
          <p:spPr>
            <a:xfrm>
              <a:off x="1816770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66ED8440-71FF-D994-A7B8-91758499F3FC}"/>
                </a:ext>
              </a:extLst>
            </p:cNvPr>
            <p:cNvSpPr/>
            <p:nvPr/>
          </p:nvSpPr>
          <p:spPr>
            <a:xfrm>
              <a:off x="2017297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5961F1B4-97EB-C150-F3AB-3895CEC54998}"/>
                </a:ext>
              </a:extLst>
            </p:cNvPr>
            <p:cNvSpPr/>
            <p:nvPr/>
          </p:nvSpPr>
          <p:spPr>
            <a:xfrm>
              <a:off x="2217824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5E080316-0B30-1079-CDC8-1F9B932CB4C4}"/>
                </a:ext>
              </a:extLst>
            </p:cNvPr>
            <p:cNvSpPr/>
            <p:nvPr/>
          </p:nvSpPr>
          <p:spPr>
            <a:xfrm>
              <a:off x="2418351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FBE00FA7-EC74-1CA3-EB37-846D0816281E}"/>
                </a:ext>
              </a:extLst>
            </p:cNvPr>
            <p:cNvSpPr/>
            <p:nvPr/>
          </p:nvSpPr>
          <p:spPr>
            <a:xfrm>
              <a:off x="2618878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C93E2801-B91E-C2AA-E9DB-CA8D4D82BC89}"/>
                </a:ext>
              </a:extLst>
            </p:cNvPr>
            <p:cNvSpPr/>
            <p:nvPr/>
          </p:nvSpPr>
          <p:spPr>
            <a:xfrm>
              <a:off x="2819405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45E1926-735F-A288-55C2-E8DFF43D62EE}"/>
                </a:ext>
              </a:extLst>
            </p:cNvPr>
            <p:cNvSpPr/>
            <p:nvPr/>
          </p:nvSpPr>
          <p:spPr>
            <a:xfrm>
              <a:off x="3019932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79E8161-F925-A867-4790-5DC460F6CC8B}"/>
                </a:ext>
              </a:extLst>
            </p:cNvPr>
            <p:cNvSpPr/>
            <p:nvPr/>
          </p:nvSpPr>
          <p:spPr>
            <a:xfrm>
              <a:off x="3220459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55C1FA09-6BC5-562F-DC26-5EB68F72D9CD}"/>
                </a:ext>
              </a:extLst>
            </p:cNvPr>
            <p:cNvSpPr/>
            <p:nvPr/>
          </p:nvSpPr>
          <p:spPr>
            <a:xfrm>
              <a:off x="3420986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8AFAFB0-A6A6-B791-DE8C-5E80E2157F2E}"/>
                </a:ext>
              </a:extLst>
            </p:cNvPr>
            <p:cNvSpPr/>
            <p:nvPr/>
          </p:nvSpPr>
          <p:spPr>
            <a:xfrm>
              <a:off x="1215189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FCE94B9D-67A1-4910-C018-A31C0AAAF33C}"/>
                </a:ext>
              </a:extLst>
            </p:cNvPr>
            <p:cNvSpPr/>
            <p:nvPr/>
          </p:nvSpPr>
          <p:spPr>
            <a:xfrm>
              <a:off x="1415716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8A22585E-DE7E-E28A-F084-F825E288CE61}"/>
                </a:ext>
              </a:extLst>
            </p:cNvPr>
            <p:cNvSpPr/>
            <p:nvPr/>
          </p:nvSpPr>
          <p:spPr>
            <a:xfrm>
              <a:off x="1616243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9B637769-F980-09D3-1428-47F568C32316}"/>
                </a:ext>
              </a:extLst>
            </p:cNvPr>
            <p:cNvSpPr/>
            <p:nvPr/>
          </p:nvSpPr>
          <p:spPr>
            <a:xfrm>
              <a:off x="1816770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7FA6DEFE-891D-B7AC-5D8E-C7F889AC5A87}"/>
                </a:ext>
              </a:extLst>
            </p:cNvPr>
            <p:cNvSpPr/>
            <p:nvPr/>
          </p:nvSpPr>
          <p:spPr>
            <a:xfrm>
              <a:off x="2017297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96A92F8A-32DF-1049-CA66-FD305888EF13}"/>
                </a:ext>
              </a:extLst>
            </p:cNvPr>
            <p:cNvSpPr/>
            <p:nvPr/>
          </p:nvSpPr>
          <p:spPr>
            <a:xfrm>
              <a:off x="2217824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852BF646-015D-E5AB-C099-5DBB81C7CA80}"/>
                </a:ext>
              </a:extLst>
            </p:cNvPr>
            <p:cNvSpPr/>
            <p:nvPr/>
          </p:nvSpPr>
          <p:spPr>
            <a:xfrm>
              <a:off x="2418351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A50E0734-525B-0F5B-FDBB-A6D48D72BA19}"/>
                </a:ext>
              </a:extLst>
            </p:cNvPr>
            <p:cNvSpPr/>
            <p:nvPr/>
          </p:nvSpPr>
          <p:spPr>
            <a:xfrm>
              <a:off x="2618878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877F2E5C-F906-9090-5FD3-391BC37A504D}"/>
                </a:ext>
              </a:extLst>
            </p:cNvPr>
            <p:cNvSpPr/>
            <p:nvPr/>
          </p:nvSpPr>
          <p:spPr>
            <a:xfrm>
              <a:off x="2819405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A59DBF90-88FA-AAB0-7A6E-B175C22C0FC5}"/>
                </a:ext>
              </a:extLst>
            </p:cNvPr>
            <p:cNvSpPr/>
            <p:nvPr/>
          </p:nvSpPr>
          <p:spPr>
            <a:xfrm>
              <a:off x="3019932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19E59E16-2E2A-8426-6036-8E116DBEC526}"/>
                </a:ext>
              </a:extLst>
            </p:cNvPr>
            <p:cNvSpPr/>
            <p:nvPr/>
          </p:nvSpPr>
          <p:spPr>
            <a:xfrm>
              <a:off x="3220459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B83024A-5103-5609-946C-72488679AFAC}"/>
                </a:ext>
              </a:extLst>
            </p:cNvPr>
            <p:cNvSpPr/>
            <p:nvPr/>
          </p:nvSpPr>
          <p:spPr>
            <a:xfrm>
              <a:off x="3420986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C92FD518-8896-4FDE-D0B0-E5030B389ECF}"/>
                </a:ext>
              </a:extLst>
            </p:cNvPr>
            <p:cNvSpPr/>
            <p:nvPr/>
          </p:nvSpPr>
          <p:spPr>
            <a:xfrm>
              <a:off x="1215189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9689C225-EEFE-AC1C-2936-8C324A995321}"/>
                </a:ext>
              </a:extLst>
            </p:cNvPr>
            <p:cNvSpPr/>
            <p:nvPr/>
          </p:nvSpPr>
          <p:spPr>
            <a:xfrm>
              <a:off x="1415716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9C7FBF0F-8EFB-CD44-9FBF-F1C3D8A026FD}"/>
                </a:ext>
              </a:extLst>
            </p:cNvPr>
            <p:cNvSpPr/>
            <p:nvPr/>
          </p:nvSpPr>
          <p:spPr>
            <a:xfrm>
              <a:off x="1616243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EFABD732-F0A9-3260-4BAC-35274CD6AC95}"/>
                </a:ext>
              </a:extLst>
            </p:cNvPr>
            <p:cNvSpPr/>
            <p:nvPr/>
          </p:nvSpPr>
          <p:spPr>
            <a:xfrm>
              <a:off x="1816770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00E34953-C819-3F32-68BA-2EEE85BBE6A8}"/>
                </a:ext>
              </a:extLst>
            </p:cNvPr>
            <p:cNvSpPr/>
            <p:nvPr/>
          </p:nvSpPr>
          <p:spPr>
            <a:xfrm>
              <a:off x="2017297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4E65B44B-75BA-8469-0A13-863236262321}"/>
                </a:ext>
              </a:extLst>
            </p:cNvPr>
            <p:cNvSpPr/>
            <p:nvPr/>
          </p:nvSpPr>
          <p:spPr>
            <a:xfrm>
              <a:off x="2217824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4F7CCFDE-4F90-7C49-7DEF-ECE446EA5E21}"/>
                </a:ext>
              </a:extLst>
            </p:cNvPr>
            <p:cNvSpPr/>
            <p:nvPr/>
          </p:nvSpPr>
          <p:spPr>
            <a:xfrm>
              <a:off x="2418351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879F7393-5F7C-A93A-C9AA-D22C1A8ACCD4}"/>
                </a:ext>
              </a:extLst>
            </p:cNvPr>
            <p:cNvSpPr/>
            <p:nvPr/>
          </p:nvSpPr>
          <p:spPr>
            <a:xfrm>
              <a:off x="2618878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A37D40B8-2751-C1AF-0677-B2654E43DFC7}"/>
                </a:ext>
              </a:extLst>
            </p:cNvPr>
            <p:cNvSpPr/>
            <p:nvPr/>
          </p:nvSpPr>
          <p:spPr>
            <a:xfrm>
              <a:off x="2819405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A6592A18-281F-B404-0A76-6D461E14B6EC}"/>
                </a:ext>
              </a:extLst>
            </p:cNvPr>
            <p:cNvSpPr/>
            <p:nvPr/>
          </p:nvSpPr>
          <p:spPr>
            <a:xfrm>
              <a:off x="3019932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571FC12E-1C89-89D9-F380-417D1405B9DE}"/>
                </a:ext>
              </a:extLst>
            </p:cNvPr>
            <p:cNvSpPr/>
            <p:nvPr/>
          </p:nvSpPr>
          <p:spPr>
            <a:xfrm>
              <a:off x="3220459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60CDA91-1ACD-79F7-6583-090E9D9CB1C8}"/>
                </a:ext>
              </a:extLst>
            </p:cNvPr>
            <p:cNvSpPr/>
            <p:nvPr/>
          </p:nvSpPr>
          <p:spPr>
            <a:xfrm>
              <a:off x="3420986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5A01BF3C-F030-C4F3-E95E-FBA132C98303}"/>
                </a:ext>
              </a:extLst>
            </p:cNvPr>
            <p:cNvSpPr/>
            <p:nvPr/>
          </p:nvSpPr>
          <p:spPr>
            <a:xfrm>
              <a:off x="1215189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C0C53A01-2276-81C1-18A0-26DDA54773B9}"/>
                </a:ext>
              </a:extLst>
            </p:cNvPr>
            <p:cNvSpPr/>
            <p:nvPr/>
          </p:nvSpPr>
          <p:spPr>
            <a:xfrm>
              <a:off x="1415716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7F5DF007-F02C-5B2C-B818-6D79F3CCA99B}"/>
                </a:ext>
              </a:extLst>
            </p:cNvPr>
            <p:cNvSpPr/>
            <p:nvPr/>
          </p:nvSpPr>
          <p:spPr>
            <a:xfrm>
              <a:off x="1616243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27C62DE-74A7-2A2A-68E3-66AFAFA5EB78}"/>
                </a:ext>
              </a:extLst>
            </p:cNvPr>
            <p:cNvSpPr/>
            <p:nvPr/>
          </p:nvSpPr>
          <p:spPr>
            <a:xfrm>
              <a:off x="1816770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FE62A427-1E51-E41A-4673-982DC37DB8EE}"/>
                </a:ext>
              </a:extLst>
            </p:cNvPr>
            <p:cNvSpPr/>
            <p:nvPr/>
          </p:nvSpPr>
          <p:spPr>
            <a:xfrm>
              <a:off x="2017297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5BC9B62B-70FC-D026-DBDD-EC686FEF509F}"/>
                </a:ext>
              </a:extLst>
            </p:cNvPr>
            <p:cNvSpPr/>
            <p:nvPr/>
          </p:nvSpPr>
          <p:spPr>
            <a:xfrm>
              <a:off x="2217824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0F7DFD48-F7AC-8852-2DF1-ABE3421970D3}"/>
                </a:ext>
              </a:extLst>
            </p:cNvPr>
            <p:cNvSpPr/>
            <p:nvPr/>
          </p:nvSpPr>
          <p:spPr>
            <a:xfrm>
              <a:off x="2418351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E44B0638-3688-CEC8-1502-F474D9144ADF}"/>
                </a:ext>
              </a:extLst>
            </p:cNvPr>
            <p:cNvSpPr/>
            <p:nvPr/>
          </p:nvSpPr>
          <p:spPr>
            <a:xfrm>
              <a:off x="2618878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9539261-0EBF-2177-1479-3C7F423571F1}"/>
                </a:ext>
              </a:extLst>
            </p:cNvPr>
            <p:cNvSpPr/>
            <p:nvPr/>
          </p:nvSpPr>
          <p:spPr>
            <a:xfrm>
              <a:off x="2819405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AAD55F0-93BF-3D61-7E61-7C15C212DB56}"/>
                </a:ext>
              </a:extLst>
            </p:cNvPr>
            <p:cNvSpPr/>
            <p:nvPr/>
          </p:nvSpPr>
          <p:spPr>
            <a:xfrm>
              <a:off x="3019932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4BD29802-E90B-BD2B-1857-724F14DD6187}"/>
                </a:ext>
              </a:extLst>
            </p:cNvPr>
            <p:cNvSpPr/>
            <p:nvPr/>
          </p:nvSpPr>
          <p:spPr>
            <a:xfrm>
              <a:off x="3220459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5FDAFE65-FE7D-E005-999B-07B733F337FE}"/>
                </a:ext>
              </a:extLst>
            </p:cNvPr>
            <p:cNvSpPr/>
            <p:nvPr/>
          </p:nvSpPr>
          <p:spPr>
            <a:xfrm>
              <a:off x="3420986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3D130B83-6853-3CC2-697A-39B270D5ACB6}"/>
                </a:ext>
              </a:extLst>
            </p:cNvPr>
            <p:cNvSpPr/>
            <p:nvPr/>
          </p:nvSpPr>
          <p:spPr>
            <a:xfrm>
              <a:off x="1215189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881CFEEF-B6BE-4497-2D2C-85701DD396E0}"/>
                </a:ext>
              </a:extLst>
            </p:cNvPr>
            <p:cNvSpPr/>
            <p:nvPr/>
          </p:nvSpPr>
          <p:spPr>
            <a:xfrm>
              <a:off x="1415716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27153AA-4923-F15C-BA53-60EAD115FDD9}"/>
                </a:ext>
              </a:extLst>
            </p:cNvPr>
            <p:cNvSpPr/>
            <p:nvPr/>
          </p:nvSpPr>
          <p:spPr>
            <a:xfrm>
              <a:off x="1616243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85C240F7-CCFA-21D0-7846-1636744C33CB}"/>
                </a:ext>
              </a:extLst>
            </p:cNvPr>
            <p:cNvSpPr/>
            <p:nvPr/>
          </p:nvSpPr>
          <p:spPr>
            <a:xfrm>
              <a:off x="1816770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99A9724-657B-C102-BB0A-5D1B24FCC88B}"/>
                </a:ext>
              </a:extLst>
            </p:cNvPr>
            <p:cNvSpPr/>
            <p:nvPr/>
          </p:nvSpPr>
          <p:spPr>
            <a:xfrm>
              <a:off x="2017297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4BA9A818-0A1A-AC57-446E-591620F719E2}"/>
                </a:ext>
              </a:extLst>
            </p:cNvPr>
            <p:cNvSpPr/>
            <p:nvPr/>
          </p:nvSpPr>
          <p:spPr>
            <a:xfrm>
              <a:off x="2217824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CFD5300E-E618-1251-1836-20E903B618D7}"/>
                </a:ext>
              </a:extLst>
            </p:cNvPr>
            <p:cNvSpPr/>
            <p:nvPr/>
          </p:nvSpPr>
          <p:spPr>
            <a:xfrm>
              <a:off x="2418351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A6D5AF0-7AD0-5EE8-238D-29DD0BD5EECC}"/>
                </a:ext>
              </a:extLst>
            </p:cNvPr>
            <p:cNvSpPr/>
            <p:nvPr/>
          </p:nvSpPr>
          <p:spPr>
            <a:xfrm>
              <a:off x="2618878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208F18E6-5D46-78E2-990C-E5463F31989F}"/>
                </a:ext>
              </a:extLst>
            </p:cNvPr>
            <p:cNvSpPr/>
            <p:nvPr/>
          </p:nvSpPr>
          <p:spPr>
            <a:xfrm>
              <a:off x="2819405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29C43A8-55C9-6C54-9D11-9A7FFFDB1098}"/>
                </a:ext>
              </a:extLst>
            </p:cNvPr>
            <p:cNvSpPr/>
            <p:nvPr/>
          </p:nvSpPr>
          <p:spPr>
            <a:xfrm>
              <a:off x="3019932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2E430E22-90D1-382D-B0EB-5360D711A69F}"/>
                </a:ext>
              </a:extLst>
            </p:cNvPr>
            <p:cNvSpPr/>
            <p:nvPr/>
          </p:nvSpPr>
          <p:spPr>
            <a:xfrm>
              <a:off x="3220459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38E9BFF6-F1CA-C1C2-6505-2158AB194058}"/>
                </a:ext>
              </a:extLst>
            </p:cNvPr>
            <p:cNvSpPr/>
            <p:nvPr/>
          </p:nvSpPr>
          <p:spPr>
            <a:xfrm>
              <a:off x="3420986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2023781-F1C4-5FFC-C745-EC68BCE5A305}"/>
                </a:ext>
              </a:extLst>
            </p:cNvPr>
            <p:cNvSpPr/>
            <p:nvPr/>
          </p:nvSpPr>
          <p:spPr>
            <a:xfrm>
              <a:off x="1215189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79B6CBA2-065A-13A9-5837-215DE1ADE7D7}"/>
                </a:ext>
              </a:extLst>
            </p:cNvPr>
            <p:cNvSpPr/>
            <p:nvPr/>
          </p:nvSpPr>
          <p:spPr>
            <a:xfrm>
              <a:off x="1415716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C265D8AF-F1D7-30F0-AF2E-90862F09378E}"/>
                </a:ext>
              </a:extLst>
            </p:cNvPr>
            <p:cNvSpPr/>
            <p:nvPr/>
          </p:nvSpPr>
          <p:spPr>
            <a:xfrm>
              <a:off x="1616243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92396FDE-8A76-9C45-99FB-D7177BBAC78F}"/>
                </a:ext>
              </a:extLst>
            </p:cNvPr>
            <p:cNvSpPr/>
            <p:nvPr/>
          </p:nvSpPr>
          <p:spPr>
            <a:xfrm>
              <a:off x="1816770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01977F6B-BF0D-2B91-9961-26A6B2995624}"/>
                </a:ext>
              </a:extLst>
            </p:cNvPr>
            <p:cNvSpPr/>
            <p:nvPr/>
          </p:nvSpPr>
          <p:spPr>
            <a:xfrm>
              <a:off x="2017297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05526B74-68CF-4B12-4AB6-B2A6DFA9C011}"/>
                </a:ext>
              </a:extLst>
            </p:cNvPr>
            <p:cNvSpPr/>
            <p:nvPr/>
          </p:nvSpPr>
          <p:spPr>
            <a:xfrm>
              <a:off x="2217824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85653F41-5A6C-0874-EF67-4582E61406A9}"/>
                </a:ext>
              </a:extLst>
            </p:cNvPr>
            <p:cNvSpPr/>
            <p:nvPr/>
          </p:nvSpPr>
          <p:spPr>
            <a:xfrm>
              <a:off x="2418351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E43D76E-9AEE-A203-A954-D9759002ED55}"/>
                </a:ext>
              </a:extLst>
            </p:cNvPr>
            <p:cNvSpPr/>
            <p:nvPr/>
          </p:nvSpPr>
          <p:spPr>
            <a:xfrm>
              <a:off x="2618878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74B5F687-3304-C52D-3B90-C2744872F2FB}"/>
                </a:ext>
              </a:extLst>
            </p:cNvPr>
            <p:cNvSpPr/>
            <p:nvPr/>
          </p:nvSpPr>
          <p:spPr>
            <a:xfrm>
              <a:off x="2819405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F4948774-7221-2345-FD66-84120C415365}"/>
                </a:ext>
              </a:extLst>
            </p:cNvPr>
            <p:cNvSpPr/>
            <p:nvPr/>
          </p:nvSpPr>
          <p:spPr>
            <a:xfrm>
              <a:off x="3019932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58A03A90-0B12-59D2-DB1B-6D424B6673E1}"/>
                </a:ext>
              </a:extLst>
            </p:cNvPr>
            <p:cNvSpPr/>
            <p:nvPr/>
          </p:nvSpPr>
          <p:spPr>
            <a:xfrm>
              <a:off x="3220459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6B7CA888-7F1C-F710-5605-05F8C0208F26}"/>
                </a:ext>
              </a:extLst>
            </p:cNvPr>
            <p:cNvSpPr/>
            <p:nvPr/>
          </p:nvSpPr>
          <p:spPr>
            <a:xfrm>
              <a:off x="3420986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E0E32572-8594-D6F8-3879-F812F0169458}"/>
                </a:ext>
              </a:extLst>
            </p:cNvPr>
            <p:cNvSpPr/>
            <p:nvPr/>
          </p:nvSpPr>
          <p:spPr>
            <a:xfrm>
              <a:off x="1215189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837629FA-53DF-AB57-494E-D2D3E546093E}"/>
                </a:ext>
              </a:extLst>
            </p:cNvPr>
            <p:cNvSpPr/>
            <p:nvPr/>
          </p:nvSpPr>
          <p:spPr>
            <a:xfrm>
              <a:off x="1415716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452E7D5-AAE2-CB03-BF9F-5E316A79E5EE}"/>
                </a:ext>
              </a:extLst>
            </p:cNvPr>
            <p:cNvSpPr/>
            <p:nvPr/>
          </p:nvSpPr>
          <p:spPr>
            <a:xfrm>
              <a:off x="1616243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3838BDD-AC5F-6B90-2672-C38877949193}"/>
                </a:ext>
              </a:extLst>
            </p:cNvPr>
            <p:cNvSpPr/>
            <p:nvPr/>
          </p:nvSpPr>
          <p:spPr>
            <a:xfrm>
              <a:off x="1816770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AB536597-8FE5-D476-6ECC-E0F810708C2A}"/>
                </a:ext>
              </a:extLst>
            </p:cNvPr>
            <p:cNvSpPr/>
            <p:nvPr/>
          </p:nvSpPr>
          <p:spPr>
            <a:xfrm>
              <a:off x="2017297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D3FCBB78-0554-5B0B-30A4-701B75ED0F7E}"/>
                </a:ext>
              </a:extLst>
            </p:cNvPr>
            <p:cNvSpPr/>
            <p:nvPr/>
          </p:nvSpPr>
          <p:spPr>
            <a:xfrm>
              <a:off x="2217824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23E4F9DC-2D23-D59B-0C6E-B8CD3605A293}"/>
                </a:ext>
              </a:extLst>
            </p:cNvPr>
            <p:cNvSpPr/>
            <p:nvPr/>
          </p:nvSpPr>
          <p:spPr>
            <a:xfrm>
              <a:off x="2418351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B308EFB1-D2F2-CF12-28E8-2FB41D05919D}"/>
                </a:ext>
              </a:extLst>
            </p:cNvPr>
            <p:cNvSpPr/>
            <p:nvPr/>
          </p:nvSpPr>
          <p:spPr>
            <a:xfrm>
              <a:off x="2618878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0AEE8458-F24A-8C0A-054E-F9A1618C318D}"/>
                </a:ext>
              </a:extLst>
            </p:cNvPr>
            <p:cNvSpPr/>
            <p:nvPr/>
          </p:nvSpPr>
          <p:spPr>
            <a:xfrm>
              <a:off x="2819405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6C582251-D394-0587-3EB9-1F6CF82A0264}"/>
                </a:ext>
              </a:extLst>
            </p:cNvPr>
            <p:cNvSpPr/>
            <p:nvPr/>
          </p:nvSpPr>
          <p:spPr>
            <a:xfrm>
              <a:off x="3019932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5B9B87E-AED4-9271-8A58-5CDB1B25C7FD}"/>
                </a:ext>
              </a:extLst>
            </p:cNvPr>
            <p:cNvSpPr/>
            <p:nvPr/>
          </p:nvSpPr>
          <p:spPr>
            <a:xfrm>
              <a:off x="3220459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1CA554BA-C393-9FE1-7D0E-83E5F864CD55}"/>
                </a:ext>
              </a:extLst>
            </p:cNvPr>
            <p:cNvSpPr/>
            <p:nvPr/>
          </p:nvSpPr>
          <p:spPr>
            <a:xfrm>
              <a:off x="3420986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63263C4-8210-860E-D1AA-1C5A4F405C63}"/>
                </a:ext>
              </a:extLst>
            </p:cNvPr>
            <p:cNvSpPr/>
            <p:nvPr/>
          </p:nvSpPr>
          <p:spPr>
            <a:xfrm>
              <a:off x="1215189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3EB61FC1-855B-888B-6EB3-2EDEEE165FED}"/>
                </a:ext>
              </a:extLst>
            </p:cNvPr>
            <p:cNvSpPr/>
            <p:nvPr/>
          </p:nvSpPr>
          <p:spPr>
            <a:xfrm>
              <a:off x="1415716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B0842EE0-B336-C982-7536-09D916ADE798}"/>
                </a:ext>
              </a:extLst>
            </p:cNvPr>
            <p:cNvSpPr/>
            <p:nvPr/>
          </p:nvSpPr>
          <p:spPr>
            <a:xfrm>
              <a:off x="1616243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28C7BAE-6506-53D6-8528-65FB17730634}"/>
                </a:ext>
              </a:extLst>
            </p:cNvPr>
            <p:cNvSpPr/>
            <p:nvPr/>
          </p:nvSpPr>
          <p:spPr>
            <a:xfrm>
              <a:off x="1816770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4CD4456-042F-65C0-4B73-E0DF3E8C2D95}"/>
                </a:ext>
              </a:extLst>
            </p:cNvPr>
            <p:cNvSpPr/>
            <p:nvPr/>
          </p:nvSpPr>
          <p:spPr>
            <a:xfrm>
              <a:off x="2017297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02EA5806-DE47-E2B1-A23F-341E40EE1465}"/>
                </a:ext>
              </a:extLst>
            </p:cNvPr>
            <p:cNvSpPr/>
            <p:nvPr/>
          </p:nvSpPr>
          <p:spPr>
            <a:xfrm>
              <a:off x="2217824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B60F2AE7-416B-18F1-94E7-70352D6F8450}"/>
                </a:ext>
              </a:extLst>
            </p:cNvPr>
            <p:cNvSpPr/>
            <p:nvPr/>
          </p:nvSpPr>
          <p:spPr>
            <a:xfrm>
              <a:off x="2418351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51334EC5-0194-BD2A-6D84-7352FDF658E4}"/>
                </a:ext>
              </a:extLst>
            </p:cNvPr>
            <p:cNvSpPr/>
            <p:nvPr/>
          </p:nvSpPr>
          <p:spPr>
            <a:xfrm>
              <a:off x="2618878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85DA6E0D-5F4D-1DD2-ECC1-C25AB3DE5F5B}"/>
                </a:ext>
              </a:extLst>
            </p:cNvPr>
            <p:cNvSpPr/>
            <p:nvPr/>
          </p:nvSpPr>
          <p:spPr>
            <a:xfrm>
              <a:off x="2819405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B38E6F9-9938-7040-BEC8-07C5E4CF0401}"/>
                </a:ext>
              </a:extLst>
            </p:cNvPr>
            <p:cNvSpPr/>
            <p:nvPr/>
          </p:nvSpPr>
          <p:spPr>
            <a:xfrm>
              <a:off x="3019932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E3F41E5D-6283-9CFF-6878-B847A8B29C27}"/>
                </a:ext>
              </a:extLst>
            </p:cNvPr>
            <p:cNvSpPr/>
            <p:nvPr/>
          </p:nvSpPr>
          <p:spPr>
            <a:xfrm>
              <a:off x="3220459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24F3DA6D-6FE6-EEB5-1158-33F49FAB3C1C}"/>
                </a:ext>
              </a:extLst>
            </p:cNvPr>
            <p:cNvSpPr/>
            <p:nvPr/>
          </p:nvSpPr>
          <p:spPr>
            <a:xfrm>
              <a:off x="3420986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C93E8C2-CE8B-1488-93E1-D358607220FF}"/>
                </a:ext>
              </a:extLst>
            </p:cNvPr>
            <p:cNvSpPr/>
            <p:nvPr/>
          </p:nvSpPr>
          <p:spPr>
            <a:xfrm>
              <a:off x="1215189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036430B5-9C3F-1AE6-1490-EF2AD8041819}"/>
                </a:ext>
              </a:extLst>
            </p:cNvPr>
            <p:cNvSpPr/>
            <p:nvPr/>
          </p:nvSpPr>
          <p:spPr>
            <a:xfrm>
              <a:off x="1415716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CA3E517-3F72-EDAD-7376-4916830C05EF}"/>
                </a:ext>
              </a:extLst>
            </p:cNvPr>
            <p:cNvSpPr/>
            <p:nvPr/>
          </p:nvSpPr>
          <p:spPr>
            <a:xfrm>
              <a:off x="1616243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3AC60AC5-691C-B3A3-AEA4-A7FD7C6E7B7D}"/>
                </a:ext>
              </a:extLst>
            </p:cNvPr>
            <p:cNvSpPr/>
            <p:nvPr/>
          </p:nvSpPr>
          <p:spPr>
            <a:xfrm>
              <a:off x="1816770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B7AF1FC-3F31-4D06-64A0-6CD95A870DD2}"/>
                </a:ext>
              </a:extLst>
            </p:cNvPr>
            <p:cNvSpPr/>
            <p:nvPr/>
          </p:nvSpPr>
          <p:spPr>
            <a:xfrm>
              <a:off x="2017297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EBCA4FA6-EF92-BA4D-26CC-6BA1792FDC7B}"/>
                </a:ext>
              </a:extLst>
            </p:cNvPr>
            <p:cNvSpPr/>
            <p:nvPr/>
          </p:nvSpPr>
          <p:spPr>
            <a:xfrm>
              <a:off x="2217824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6F3A4FC9-86A1-0625-2D37-31DA47860C9F}"/>
                </a:ext>
              </a:extLst>
            </p:cNvPr>
            <p:cNvSpPr/>
            <p:nvPr/>
          </p:nvSpPr>
          <p:spPr>
            <a:xfrm>
              <a:off x="2418351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6F7893E-BD02-BBD3-1734-4A2B8A9D741E}"/>
                </a:ext>
              </a:extLst>
            </p:cNvPr>
            <p:cNvSpPr/>
            <p:nvPr/>
          </p:nvSpPr>
          <p:spPr>
            <a:xfrm>
              <a:off x="2618878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83201EC-6569-7564-196A-FB31860C9111}"/>
                </a:ext>
              </a:extLst>
            </p:cNvPr>
            <p:cNvSpPr/>
            <p:nvPr/>
          </p:nvSpPr>
          <p:spPr>
            <a:xfrm>
              <a:off x="2819405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C0D18521-4F8E-AA11-4064-F617B9A8ED37}"/>
                </a:ext>
              </a:extLst>
            </p:cNvPr>
            <p:cNvSpPr/>
            <p:nvPr/>
          </p:nvSpPr>
          <p:spPr>
            <a:xfrm>
              <a:off x="3019932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084F54DC-3024-45D6-6BFC-3842873C1296}"/>
                </a:ext>
              </a:extLst>
            </p:cNvPr>
            <p:cNvSpPr/>
            <p:nvPr/>
          </p:nvSpPr>
          <p:spPr>
            <a:xfrm>
              <a:off x="3220459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DC005F3A-27A7-2464-5BE7-E3550A06F885}"/>
                </a:ext>
              </a:extLst>
            </p:cNvPr>
            <p:cNvSpPr/>
            <p:nvPr/>
          </p:nvSpPr>
          <p:spPr>
            <a:xfrm>
              <a:off x="3420986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D50E243-3132-1021-7CE1-B1ED21F19905}"/>
                </a:ext>
              </a:extLst>
            </p:cNvPr>
            <p:cNvSpPr/>
            <p:nvPr/>
          </p:nvSpPr>
          <p:spPr>
            <a:xfrm>
              <a:off x="1215189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E4C03F15-3B24-823B-2FBA-E84F332BEFBB}"/>
                </a:ext>
              </a:extLst>
            </p:cNvPr>
            <p:cNvSpPr/>
            <p:nvPr/>
          </p:nvSpPr>
          <p:spPr>
            <a:xfrm>
              <a:off x="1415716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641F1859-4A1F-8DED-DE16-189C01AD36A4}"/>
                </a:ext>
              </a:extLst>
            </p:cNvPr>
            <p:cNvSpPr/>
            <p:nvPr/>
          </p:nvSpPr>
          <p:spPr>
            <a:xfrm>
              <a:off x="1616243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3F914261-C9E1-1E50-79E9-D0B3D1C4BB86}"/>
                </a:ext>
              </a:extLst>
            </p:cNvPr>
            <p:cNvSpPr/>
            <p:nvPr/>
          </p:nvSpPr>
          <p:spPr>
            <a:xfrm>
              <a:off x="1816770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CC82FDE-49D7-2EB0-0A85-8C61F77750D8}"/>
                </a:ext>
              </a:extLst>
            </p:cNvPr>
            <p:cNvSpPr/>
            <p:nvPr/>
          </p:nvSpPr>
          <p:spPr>
            <a:xfrm>
              <a:off x="2017297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B3014CEE-A4BC-DE8A-4C68-AB5CB6D130A5}"/>
                </a:ext>
              </a:extLst>
            </p:cNvPr>
            <p:cNvSpPr/>
            <p:nvPr/>
          </p:nvSpPr>
          <p:spPr>
            <a:xfrm>
              <a:off x="2217824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2E32F682-7952-2A15-878E-A6F2B0AA53B3}"/>
                </a:ext>
              </a:extLst>
            </p:cNvPr>
            <p:cNvSpPr/>
            <p:nvPr/>
          </p:nvSpPr>
          <p:spPr>
            <a:xfrm>
              <a:off x="2418351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D3DAE32A-1CB7-F588-F9BC-60884E1B706B}"/>
                </a:ext>
              </a:extLst>
            </p:cNvPr>
            <p:cNvSpPr/>
            <p:nvPr/>
          </p:nvSpPr>
          <p:spPr>
            <a:xfrm>
              <a:off x="2618878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C5A1B6C0-5848-45D6-EBE4-8EC454644DAA}"/>
                </a:ext>
              </a:extLst>
            </p:cNvPr>
            <p:cNvSpPr/>
            <p:nvPr/>
          </p:nvSpPr>
          <p:spPr>
            <a:xfrm>
              <a:off x="2819405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75C4B995-9538-7513-0A0F-0B35B4CDC02A}"/>
                </a:ext>
              </a:extLst>
            </p:cNvPr>
            <p:cNvSpPr/>
            <p:nvPr/>
          </p:nvSpPr>
          <p:spPr>
            <a:xfrm>
              <a:off x="3019932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4F45B0E1-75CA-80E8-96A1-4604F72163C4}"/>
                </a:ext>
              </a:extLst>
            </p:cNvPr>
            <p:cNvSpPr/>
            <p:nvPr/>
          </p:nvSpPr>
          <p:spPr>
            <a:xfrm>
              <a:off x="3220459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EBC81689-09E7-24BC-9738-03A0CFCBBE1F}"/>
                </a:ext>
              </a:extLst>
            </p:cNvPr>
            <p:cNvSpPr/>
            <p:nvPr/>
          </p:nvSpPr>
          <p:spPr>
            <a:xfrm>
              <a:off x="3420986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352EE5D-1037-81AC-FCE5-27A97AB2C2F5}"/>
                </a:ext>
              </a:extLst>
            </p:cNvPr>
            <p:cNvSpPr/>
            <p:nvPr/>
          </p:nvSpPr>
          <p:spPr>
            <a:xfrm>
              <a:off x="1215189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78CA051F-9616-0410-0CDE-00D8A174ACFD}"/>
                </a:ext>
              </a:extLst>
            </p:cNvPr>
            <p:cNvSpPr/>
            <p:nvPr/>
          </p:nvSpPr>
          <p:spPr>
            <a:xfrm>
              <a:off x="1415716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6BB98F5B-6193-1903-ADEF-76A2C6ABAA12}"/>
                </a:ext>
              </a:extLst>
            </p:cNvPr>
            <p:cNvSpPr/>
            <p:nvPr/>
          </p:nvSpPr>
          <p:spPr>
            <a:xfrm>
              <a:off x="1616243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0DE7FC11-702B-8266-D0DC-8DCA13DB4A9A}"/>
                </a:ext>
              </a:extLst>
            </p:cNvPr>
            <p:cNvSpPr/>
            <p:nvPr/>
          </p:nvSpPr>
          <p:spPr>
            <a:xfrm>
              <a:off x="1816770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F275348F-7F87-EC93-6FA0-A7F646B692C2}"/>
                </a:ext>
              </a:extLst>
            </p:cNvPr>
            <p:cNvSpPr/>
            <p:nvPr/>
          </p:nvSpPr>
          <p:spPr>
            <a:xfrm>
              <a:off x="2017297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A2263935-D558-0F49-79F6-219D2F9EE08E}"/>
                </a:ext>
              </a:extLst>
            </p:cNvPr>
            <p:cNvSpPr/>
            <p:nvPr/>
          </p:nvSpPr>
          <p:spPr>
            <a:xfrm>
              <a:off x="2217824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48FED932-6259-F623-2DBE-6C187400E997}"/>
                </a:ext>
              </a:extLst>
            </p:cNvPr>
            <p:cNvSpPr/>
            <p:nvPr/>
          </p:nvSpPr>
          <p:spPr>
            <a:xfrm>
              <a:off x="2418351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A92C58BB-40F3-8DD5-3885-B924609C22A2}"/>
                </a:ext>
              </a:extLst>
            </p:cNvPr>
            <p:cNvSpPr/>
            <p:nvPr/>
          </p:nvSpPr>
          <p:spPr>
            <a:xfrm>
              <a:off x="2618878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F15F489-798E-19D2-122D-892454C207F7}"/>
                </a:ext>
              </a:extLst>
            </p:cNvPr>
            <p:cNvSpPr/>
            <p:nvPr/>
          </p:nvSpPr>
          <p:spPr>
            <a:xfrm>
              <a:off x="2819405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4083CA8E-A748-6683-29AC-C55AAB86436C}"/>
                </a:ext>
              </a:extLst>
            </p:cNvPr>
            <p:cNvSpPr/>
            <p:nvPr/>
          </p:nvSpPr>
          <p:spPr>
            <a:xfrm>
              <a:off x="3019932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5DC3E70F-5E7D-CBDB-83AD-6CF4EB7D8232}"/>
                </a:ext>
              </a:extLst>
            </p:cNvPr>
            <p:cNvSpPr/>
            <p:nvPr/>
          </p:nvSpPr>
          <p:spPr>
            <a:xfrm>
              <a:off x="3220459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04C27CE6-5BBC-BD94-C1E0-650AE206F3BE}"/>
                </a:ext>
              </a:extLst>
            </p:cNvPr>
            <p:cNvSpPr/>
            <p:nvPr/>
          </p:nvSpPr>
          <p:spPr>
            <a:xfrm>
              <a:off x="3420986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1668C948-600A-3ED5-60FA-C4928A02F0A1}"/>
                </a:ext>
              </a:extLst>
            </p:cNvPr>
            <p:cNvSpPr/>
            <p:nvPr/>
          </p:nvSpPr>
          <p:spPr>
            <a:xfrm>
              <a:off x="1215189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9470A2A4-2A35-77C8-2626-806030FE0B30}"/>
                </a:ext>
              </a:extLst>
            </p:cNvPr>
            <p:cNvSpPr/>
            <p:nvPr/>
          </p:nvSpPr>
          <p:spPr>
            <a:xfrm>
              <a:off x="1415716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E4EE7B1F-CBE1-240D-EDE4-77D9ECEB7619}"/>
                </a:ext>
              </a:extLst>
            </p:cNvPr>
            <p:cNvSpPr/>
            <p:nvPr/>
          </p:nvSpPr>
          <p:spPr>
            <a:xfrm>
              <a:off x="1616243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CE7781A-2D70-8D83-46AF-A973FDCFEDDF}"/>
                </a:ext>
              </a:extLst>
            </p:cNvPr>
            <p:cNvSpPr/>
            <p:nvPr/>
          </p:nvSpPr>
          <p:spPr>
            <a:xfrm>
              <a:off x="1816770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3CA9736F-8997-F22F-04D3-7D193FD2EE4F}"/>
                </a:ext>
              </a:extLst>
            </p:cNvPr>
            <p:cNvSpPr/>
            <p:nvPr/>
          </p:nvSpPr>
          <p:spPr>
            <a:xfrm>
              <a:off x="2017297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B5C9597D-B545-108F-3F8C-577CDACBE12F}"/>
                </a:ext>
              </a:extLst>
            </p:cNvPr>
            <p:cNvSpPr/>
            <p:nvPr/>
          </p:nvSpPr>
          <p:spPr>
            <a:xfrm>
              <a:off x="2217824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F19CCAE5-21BB-ADFA-3C2C-80E1129E16C1}"/>
                </a:ext>
              </a:extLst>
            </p:cNvPr>
            <p:cNvSpPr/>
            <p:nvPr/>
          </p:nvSpPr>
          <p:spPr>
            <a:xfrm>
              <a:off x="2418351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056B6825-30D1-ECD0-6AAB-7704B4391660}"/>
                </a:ext>
              </a:extLst>
            </p:cNvPr>
            <p:cNvSpPr/>
            <p:nvPr/>
          </p:nvSpPr>
          <p:spPr>
            <a:xfrm>
              <a:off x="2618878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356D5717-CE3D-1E13-BFC1-9F6CB9392CAC}"/>
                </a:ext>
              </a:extLst>
            </p:cNvPr>
            <p:cNvSpPr/>
            <p:nvPr/>
          </p:nvSpPr>
          <p:spPr>
            <a:xfrm>
              <a:off x="2819405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FC40416-0E53-0044-E726-BBFA76285AD6}"/>
                </a:ext>
              </a:extLst>
            </p:cNvPr>
            <p:cNvSpPr/>
            <p:nvPr/>
          </p:nvSpPr>
          <p:spPr>
            <a:xfrm>
              <a:off x="3019932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6C4F9F45-8B2D-2796-0412-7363681BF72A}"/>
                </a:ext>
              </a:extLst>
            </p:cNvPr>
            <p:cNvSpPr/>
            <p:nvPr/>
          </p:nvSpPr>
          <p:spPr>
            <a:xfrm>
              <a:off x="3220459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E0FEA0D6-0FA9-60B1-6490-C134713A3BCA}"/>
                </a:ext>
              </a:extLst>
            </p:cNvPr>
            <p:cNvSpPr/>
            <p:nvPr/>
          </p:nvSpPr>
          <p:spPr>
            <a:xfrm>
              <a:off x="3420986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95" name="직선 연결선 294">
            <a:extLst>
              <a:ext uri="{FF2B5EF4-FFF2-40B4-BE49-F238E27FC236}">
                <a16:creationId xmlns:a16="http://schemas.microsoft.com/office/drawing/2014/main" id="{FC268DEE-BD07-F305-0FCE-5A4894632839}"/>
              </a:ext>
            </a:extLst>
          </p:cNvPr>
          <p:cNvCxnSpPr>
            <a:cxnSpLocks/>
          </p:cNvCxnSpPr>
          <p:nvPr/>
        </p:nvCxnSpPr>
        <p:spPr>
          <a:xfrm flipV="1">
            <a:off x="3168316" y="581534"/>
            <a:ext cx="2286000" cy="998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>
            <a:extLst>
              <a:ext uri="{FF2B5EF4-FFF2-40B4-BE49-F238E27FC236}">
                <a16:creationId xmlns:a16="http://schemas.microsoft.com/office/drawing/2014/main" id="{1B05F84C-AABB-4B63-B3DE-0C66827ADDF6}"/>
              </a:ext>
            </a:extLst>
          </p:cNvPr>
          <p:cNvCxnSpPr>
            <a:cxnSpLocks/>
          </p:cNvCxnSpPr>
          <p:nvPr/>
        </p:nvCxnSpPr>
        <p:spPr>
          <a:xfrm>
            <a:off x="3168316" y="3416968"/>
            <a:ext cx="2285999" cy="2755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>
            <a:extLst>
              <a:ext uri="{FF2B5EF4-FFF2-40B4-BE49-F238E27FC236}">
                <a16:creationId xmlns:a16="http://schemas.microsoft.com/office/drawing/2014/main" id="{B6667861-C0F6-C761-7CB4-64587EA2816D}"/>
              </a:ext>
            </a:extLst>
          </p:cNvPr>
          <p:cNvSpPr txBox="1"/>
          <p:nvPr/>
        </p:nvSpPr>
        <p:spPr>
          <a:xfrm>
            <a:off x="5742123" y="32978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16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664DED50-0DF4-E7B1-A9E4-074B542B075A}"/>
              </a:ext>
            </a:extLst>
          </p:cNvPr>
          <p:cNvSpPr txBox="1"/>
          <p:nvPr/>
        </p:nvSpPr>
        <p:spPr>
          <a:xfrm>
            <a:off x="5330863" y="32978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0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4CD590BC-0837-F401-D9D0-F18575B43C04}"/>
              </a:ext>
            </a:extLst>
          </p:cNvPr>
          <p:cNvSpPr txBox="1"/>
          <p:nvPr/>
        </p:nvSpPr>
        <p:spPr>
          <a:xfrm>
            <a:off x="6162685" y="32978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32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8004FB8-257C-22D9-3866-DAF0BF2208C8}"/>
              </a:ext>
            </a:extLst>
          </p:cNvPr>
          <p:cNvSpPr txBox="1"/>
          <p:nvPr/>
        </p:nvSpPr>
        <p:spPr>
          <a:xfrm>
            <a:off x="6660265" y="32978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48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E8C6C888-6CA4-64C3-C4F4-7C6D1481074A}"/>
              </a:ext>
            </a:extLst>
          </p:cNvPr>
          <p:cNvSpPr txBox="1"/>
          <p:nvPr/>
        </p:nvSpPr>
        <p:spPr>
          <a:xfrm>
            <a:off x="10812046" y="302279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800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A4EAFC84-1D82-7D34-E432-3E94DF6865BC}"/>
              </a:ext>
            </a:extLst>
          </p:cNvPr>
          <p:cNvSpPr txBox="1"/>
          <p:nvPr/>
        </p:nvSpPr>
        <p:spPr>
          <a:xfrm>
            <a:off x="5089294" y="88322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16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6B2E0E8A-A3B2-2DC7-5DD2-6433420FDE4A}"/>
              </a:ext>
            </a:extLst>
          </p:cNvPr>
          <p:cNvSpPr/>
          <p:nvPr/>
        </p:nvSpPr>
        <p:spPr>
          <a:xfrm>
            <a:off x="5630249" y="776607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49F239BE-456D-D5D1-74DD-373091833535}"/>
              </a:ext>
            </a:extLst>
          </p:cNvPr>
          <p:cNvSpPr/>
          <p:nvPr/>
        </p:nvSpPr>
        <p:spPr>
          <a:xfrm>
            <a:off x="6105024" y="779182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6BAF2F18-478A-FD5B-752D-8CB26887F2B0}"/>
              </a:ext>
            </a:extLst>
          </p:cNvPr>
          <p:cNvSpPr/>
          <p:nvPr/>
        </p:nvSpPr>
        <p:spPr>
          <a:xfrm>
            <a:off x="6570913" y="774250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CCFDF3BE-43F9-FD0B-D65B-2690D36EFDBD}"/>
              </a:ext>
            </a:extLst>
          </p:cNvPr>
          <p:cNvSpPr/>
          <p:nvPr/>
        </p:nvSpPr>
        <p:spPr>
          <a:xfrm>
            <a:off x="10996864" y="988984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7C8F921B-A02C-C836-6783-DBCC814DD5A4}"/>
              </a:ext>
            </a:extLst>
          </p:cNvPr>
          <p:cNvSpPr/>
          <p:nvPr/>
        </p:nvSpPr>
        <p:spPr>
          <a:xfrm>
            <a:off x="10763920" y="774250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4B13E086-0493-5219-3046-5D4244C1793E}"/>
              </a:ext>
            </a:extLst>
          </p:cNvPr>
          <p:cNvSpPr/>
          <p:nvPr/>
        </p:nvSpPr>
        <p:spPr>
          <a:xfrm>
            <a:off x="5630249" y="1248514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64FEB9F7-3DC1-38F0-7535-D70B2E3A6EE0}"/>
              </a:ext>
            </a:extLst>
          </p:cNvPr>
          <p:cNvSpPr/>
          <p:nvPr/>
        </p:nvSpPr>
        <p:spPr>
          <a:xfrm>
            <a:off x="6105024" y="1251089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8E8E86F3-C870-4153-092A-E326E2F5118D}"/>
              </a:ext>
            </a:extLst>
          </p:cNvPr>
          <p:cNvSpPr/>
          <p:nvPr/>
        </p:nvSpPr>
        <p:spPr>
          <a:xfrm>
            <a:off x="6570913" y="1246157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8DDA1D2F-1AC3-9BF9-6B0C-5AEBF6BA7153}"/>
              </a:ext>
            </a:extLst>
          </p:cNvPr>
          <p:cNvSpPr/>
          <p:nvPr/>
        </p:nvSpPr>
        <p:spPr>
          <a:xfrm>
            <a:off x="10763920" y="1246157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E2F81-3693-5C44-A6EE-4234B399E16F}"/>
              </a:ext>
            </a:extLst>
          </p:cNvPr>
          <p:cNvSpPr txBox="1"/>
          <p:nvPr/>
        </p:nvSpPr>
        <p:spPr>
          <a:xfrm>
            <a:off x="7119257" y="32978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64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7211EEE2-C53F-D750-BD06-6ED8E1364535}"/>
              </a:ext>
            </a:extLst>
          </p:cNvPr>
          <p:cNvSpPr/>
          <p:nvPr/>
        </p:nvSpPr>
        <p:spPr>
          <a:xfrm>
            <a:off x="3780589" y="0"/>
            <a:ext cx="3770229" cy="2687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F5BB6BF9-9586-20B5-1657-6BFE61FC09B0}"/>
              </a:ext>
            </a:extLst>
          </p:cNvPr>
          <p:cNvSpPr/>
          <p:nvPr/>
        </p:nvSpPr>
        <p:spPr>
          <a:xfrm>
            <a:off x="4486777" y="-9016"/>
            <a:ext cx="2115329" cy="32839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146AF3B3-5D64-D06A-20DD-51E0D38A5AF0}"/>
              </a:ext>
            </a:extLst>
          </p:cNvPr>
          <p:cNvSpPr/>
          <p:nvPr/>
        </p:nvSpPr>
        <p:spPr>
          <a:xfrm rot="16200000">
            <a:off x="4734616" y="-1488380"/>
            <a:ext cx="1812380" cy="4848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773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5DFCDB-91E2-E0EC-FAC9-2E023D23C20C}"/>
              </a:ext>
            </a:extLst>
          </p:cNvPr>
          <p:cNvSpPr txBox="1"/>
          <p:nvPr/>
        </p:nvSpPr>
        <p:spPr>
          <a:xfrm>
            <a:off x="5812712" y="69639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(128,128)</a:t>
            </a:r>
            <a:endParaRPr lang="ko-KR" altLang="en-US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68136E-48B2-7FDD-8E4A-299482222924}"/>
                  </a:ext>
                </a:extLst>
              </p:cNvPr>
              <p:cNvSpPr txBox="1"/>
              <p:nvPr/>
            </p:nvSpPr>
            <p:spPr>
              <a:xfrm>
                <a:off x="10114548" y="681272"/>
                <a:ext cx="12747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68136E-48B2-7FDD-8E4A-299482222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4548" y="681272"/>
                <a:ext cx="1274708" cy="276999"/>
              </a:xfrm>
              <a:prstGeom prst="rect">
                <a:avLst/>
              </a:prstGeom>
              <a:blipFill>
                <a:blip r:embed="rId2"/>
                <a:stretch>
                  <a:fillRect t="-2222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14E2C00-18AF-31EF-FA86-36F2B27E413D}"/>
              </a:ext>
            </a:extLst>
          </p:cNvPr>
          <p:cNvSpPr txBox="1"/>
          <p:nvPr/>
        </p:nvSpPr>
        <p:spPr>
          <a:xfrm>
            <a:off x="5754757" y="237431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[1:1, 1:2, 2:1]</a:t>
            </a:r>
            <a:endParaRPr lang="ko-KR" altLang="en-US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0961E1E-0EEF-2658-B30B-A76D1C9957BE}"/>
                  </a:ext>
                </a:extLst>
              </p:cNvPr>
              <p:cNvSpPr txBox="1"/>
              <p:nvPr/>
            </p:nvSpPr>
            <p:spPr>
              <a:xfrm>
                <a:off x="10114548" y="1216723"/>
                <a:ext cx="736868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0961E1E-0EEF-2658-B30B-A76D1C995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4548" y="1216723"/>
                <a:ext cx="736868" cy="5241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0C279D-330E-1D3C-6DE8-B99447EADE8D}"/>
                  </a:ext>
                </a:extLst>
              </p:cNvPr>
              <p:cNvSpPr txBox="1"/>
              <p:nvPr/>
            </p:nvSpPr>
            <p:spPr>
              <a:xfrm>
                <a:off x="10114548" y="2151720"/>
                <a:ext cx="8932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0C279D-330E-1D3C-6DE8-B99447EAD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4548" y="2151720"/>
                <a:ext cx="89325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C70085B-4B28-4606-9A60-EA0081DA5BE0}"/>
                  </a:ext>
                </a:extLst>
              </p:cNvPr>
              <p:cNvSpPr txBox="1"/>
              <p:nvPr/>
            </p:nvSpPr>
            <p:spPr>
              <a:xfrm>
                <a:off x="10114548" y="2934290"/>
                <a:ext cx="1353319" cy="34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C70085B-4B28-4606-9A60-EA0081DA5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4548" y="2934290"/>
                <a:ext cx="1353319" cy="345416"/>
              </a:xfrm>
              <a:prstGeom prst="rect">
                <a:avLst/>
              </a:prstGeom>
              <a:blipFill>
                <a:blip r:embed="rId5"/>
                <a:stretch>
                  <a:fillRect l="-1351" b="-70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43F5E2-763F-C089-214E-F18FC31E262F}"/>
                  </a:ext>
                </a:extLst>
              </p:cNvPr>
              <p:cNvSpPr txBox="1"/>
              <p:nvPr/>
            </p:nvSpPr>
            <p:spPr>
              <a:xfrm>
                <a:off x="10114548" y="3509216"/>
                <a:ext cx="1377877" cy="590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43F5E2-763F-C089-214E-F18FC31E2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4548" y="3509216"/>
                <a:ext cx="1377877" cy="590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72B9437E-3A46-6429-559B-2D8576E86D44}"/>
              </a:ext>
            </a:extLst>
          </p:cNvPr>
          <p:cNvSpPr/>
          <p:nvPr/>
        </p:nvSpPr>
        <p:spPr>
          <a:xfrm>
            <a:off x="7941032" y="4648726"/>
            <a:ext cx="796261" cy="79626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5E72F-D7E4-76DE-4677-BD69CB207F94}"/>
              </a:ext>
            </a:extLst>
          </p:cNvPr>
          <p:cNvSpPr txBox="1"/>
          <p:nvPr/>
        </p:nvSpPr>
        <p:spPr>
          <a:xfrm>
            <a:off x="8222452" y="4469463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latin typeface="Consolas" panose="020B0609020204030204" pitchFamily="49" charset="0"/>
              </a:rPr>
              <a:t>128</a:t>
            </a:r>
            <a:endParaRPr lang="ko-KR" altLang="en-US" sz="11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262DE-E90E-183D-3FE4-C7A734395D6F}"/>
              </a:ext>
            </a:extLst>
          </p:cNvPr>
          <p:cNvSpPr txBox="1"/>
          <p:nvPr/>
        </p:nvSpPr>
        <p:spPr>
          <a:xfrm>
            <a:off x="7672137" y="4981020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latin typeface="Consolas" panose="020B0609020204030204" pitchFamily="49" charset="0"/>
              </a:rPr>
              <a:t>128</a:t>
            </a:r>
            <a:endParaRPr lang="ko-KR" altLang="en-US" sz="1100"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AC0D1E-B881-E22C-556D-F5C91C9B2153}"/>
              </a:ext>
            </a:extLst>
          </p:cNvPr>
          <p:cNvSpPr/>
          <p:nvPr/>
        </p:nvSpPr>
        <p:spPr>
          <a:xfrm>
            <a:off x="9322766" y="4648726"/>
            <a:ext cx="559559" cy="12416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5CFA65-FEAB-E440-8AAF-12441E4A8E96}"/>
              </a:ext>
            </a:extLst>
          </p:cNvPr>
          <p:cNvSpPr txBox="1"/>
          <p:nvPr/>
        </p:nvSpPr>
        <p:spPr>
          <a:xfrm>
            <a:off x="9483185" y="4469463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latin typeface="Consolas" panose="020B0609020204030204" pitchFamily="49" charset="0"/>
              </a:rPr>
              <a:t>91</a:t>
            </a:r>
            <a:endParaRPr lang="ko-KR" altLang="en-US" sz="110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EC992-74B7-4550-E94F-BCDF3D07636E}"/>
              </a:ext>
            </a:extLst>
          </p:cNvPr>
          <p:cNvSpPr txBox="1"/>
          <p:nvPr/>
        </p:nvSpPr>
        <p:spPr>
          <a:xfrm>
            <a:off x="9006189" y="5130123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latin typeface="Consolas" panose="020B0609020204030204" pitchFamily="49" charset="0"/>
              </a:rPr>
              <a:t>181</a:t>
            </a:r>
            <a:endParaRPr lang="ko-KR" altLang="en-US" sz="1100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3B03B9-3A62-C154-908C-2865F5D56959}"/>
              </a:ext>
            </a:extLst>
          </p:cNvPr>
          <p:cNvSpPr/>
          <p:nvPr/>
        </p:nvSpPr>
        <p:spPr>
          <a:xfrm rot="5400000">
            <a:off x="10697849" y="4648727"/>
            <a:ext cx="559559" cy="124162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73088F-4898-501E-E100-753511A023E2}"/>
              </a:ext>
            </a:extLst>
          </p:cNvPr>
          <p:cNvSpPr txBox="1"/>
          <p:nvPr/>
        </p:nvSpPr>
        <p:spPr>
          <a:xfrm>
            <a:off x="10816144" y="4788439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latin typeface="Consolas" panose="020B0609020204030204" pitchFamily="49" charset="0"/>
              </a:rPr>
              <a:t>181</a:t>
            </a:r>
            <a:endParaRPr lang="ko-KR" altLang="en-US" sz="1100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57E3AC-75D5-B9E5-3C50-0F324F8AC474}"/>
              </a:ext>
            </a:extLst>
          </p:cNvPr>
          <p:cNvSpPr txBox="1"/>
          <p:nvPr/>
        </p:nvSpPr>
        <p:spPr>
          <a:xfrm>
            <a:off x="10110443" y="5183377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latin typeface="Consolas" panose="020B0609020204030204" pitchFamily="49" charset="0"/>
              </a:rPr>
              <a:t>91</a:t>
            </a:r>
            <a:endParaRPr lang="ko-KR" altLang="en-US" sz="110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C0C3A8-B599-1850-9CDE-08AC523FDC0E}"/>
              </a:ext>
            </a:extLst>
          </p:cNvPr>
          <p:cNvSpPr txBox="1"/>
          <p:nvPr/>
        </p:nvSpPr>
        <p:spPr>
          <a:xfrm>
            <a:off x="7368796" y="69639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(256,256)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F1B19E-0D4D-F70B-C894-172DADE9FE7C}"/>
              </a:ext>
            </a:extLst>
          </p:cNvPr>
          <p:cNvSpPr txBox="1"/>
          <p:nvPr/>
        </p:nvSpPr>
        <p:spPr>
          <a:xfrm>
            <a:off x="8783759" y="68490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(512,512)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D87F2-8CDF-6EE9-D690-CA662475159F}"/>
              </a:ext>
            </a:extLst>
          </p:cNvPr>
          <p:cNvSpPr txBox="1"/>
          <p:nvPr/>
        </p:nvSpPr>
        <p:spPr>
          <a:xfrm>
            <a:off x="108500" y="810363"/>
            <a:ext cx="7253909" cy="5724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ratios = [0.5, 1, 2]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scales = [8, 16, 32]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sub_sample = 16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anchor_boxes = np.zeros(((feature_size * feature_size * 9), 4))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index = 0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for c in ctr:                        # per anchors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ctr_y, ctr_x = c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for i in range(len(ratios)):     # per ratios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for j in range(len(scales)): # per scales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# anchor box height, width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h = sub_sample * scales[j] * np.sqrt(ratios[i])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w = sub_sample * scales[j] * np.sqrt(1./ ratios[i])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# anchor box [x1, y1, x2, y2]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anchor_boxes[index, 1] = ctr_y - h / 2.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anchor_boxes[index, 0] = ctr_x - w / 2.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anchor_boxes[index, 3] = ctr_y + h / 2.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anchor_boxes[index, 2] = ctr_x + w / 2.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index += 1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8A3CFA-F967-273B-84B5-F604CDC001D3}"/>
              </a:ext>
            </a:extLst>
          </p:cNvPr>
          <p:cNvSpPr txBox="1"/>
          <p:nvPr/>
        </p:nvSpPr>
        <p:spPr>
          <a:xfrm>
            <a:off x="7423484" y="1746641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(50*50*9,4)</a:t>
            </a:r>
            <a:endParaRPr lang="ko-KR" altLang="en-US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9D8BE7-0DF7-59E8-CF59-11EB746EFC3C}"/>
                  </a:ext>
                </a:extLst>
              </p:cNvPr>
              <p:cNvSpPr txBox="1"/>
              <p:nvPr/>
            </p:nvSpPr>
            <p:spPr>
              <a:xfrm>
                <a:off x="7810199" y="2817985"/>
                <a:ext cx="1220783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16∗8∗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ko-KR" b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9D8BE7-0DF7-59E8-CF59-11EB746EF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199" y="2817985"/>
                <a:ext cx="1220783" cy="5722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535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6C35BB1-1C8A-5EED-3541-77D70E7E9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8"/>
          <a:stretch/>
        </p:blipFill>
        <p:spPr bwMode="auto">
          <a:xfrm>
            <a:off x="7760368" y="1482962"/>
            <a:ext cx="3494171" cy="336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268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15F946F-E08C-3BD7-63A5-B22EF1CF2FE1}"/>
              </a:ext>
            </a:extLst>
          </p:cNvPr>
          <p:cNvSpPr/>
          <p:nvPr/>
        </p:nvSpPr>
        <p:spPr>
          <a:xfrm>
            <a:off x="1130967" y="632730"/>
            <a:ext cx="1483895" cy="850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Anchor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generation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9F875F5-FD0F-9F1A-BCE3-0F1E14DD7C8F}"/>
              </a:ext>
            </a:extLst>
          </p:cNvPr>
          <p:cNvCxnSpPr>
            <a:stCxn id="3" idx="3"/>
          </p:cNvCxnSpPr>
          <p:nvPr/>
        </p:nvCxnSpPr>
        <p:spPr>
          <a:xfrm>
            <a:off x="2614862" y="1057846"/>
            <a:ext cx="35212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7DE75A-4923-A09D-9BCF-9B9F6B0B12E6}"/>
              </a:ext>
            </a:extLst>
          </p:cNvPr>
          <p:cNvSpPr txBox="1"/>
          <p:nvPr/>
        </p:nvSpPr>
        <p:spPr>
          <a:xfrm>
            <a:off x="3609474" y="632730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Anchor  boxes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164F944-EC0C-CBC4-BBF3-70AE32969357}"/>
              </a:ext>
            </a:extLst>
          </p:cNvPr>
          <p:cNvCxnSpPr>
            <a:cxnSpLocks/>
          </p:cNvCxnSpPr>
          <p:nvPr/>
        </p:nvCxnSpPr>
        <p:spPr>
          <a:xfrm>
            <a:off x="4447674" y="1057846"/>
            <a:ext cx="0" cy="638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E8E3D9-0F39-ED5F-C730-B91C112BCF99}"/>
              </a:ext>
            </a:extLst>
          </p:cNvPr>
          <p:cNvSpPr/>
          <p:nvPr/>
        </p:nvSpPr>
        <p:spPr>
          <a:xfrm>
            <a:off x="3705717" y="1696453"/>
            <a:ext cx="1483895" cy="850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Anchor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target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42D2C9-FC56-168C-322C-9BB24EF9AE50}"/>
              </a:ext>
            </a:extLst>
          </p:cNvPr>
          <p:cNvSpPr txBox="1"/>
          <p:nvPr/>
        </p:nvSpPr>
        <p:spPr>
          <a:xfrm>
            <a:off x="492895" y="2903622"/>
            <a:ext cx="7909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index_inside = np.where(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(anchor_boxes[:, 0] &gt;= 0) &amp;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(anchor_boxes[:, 1] &gt;= 0) &amp;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(anchor_boxes[:, 2] &lt;= 800) &amp;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(anchor_boxes[:, 3] &lt;= 800))[0]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print(index_inside.shape)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# only 8940 anchor boxes are inside the boundary out of 22500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valid_anchor_boxes = anchor_boxes[index_inside]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print(valid_anchor_boxes.shape)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655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42D2C9-FC56-168C-322C-9BB24EF9AE50}"/>
              </a:ext>
            </a:extLst>
          </p:cNvPr>
          <p:cNvSpPr txBox="1"/>
          <p:nvPr/>
        </p:nvSpPr>
        <p:spPr>
          <a:xfrm>
            <a:off x="208148" y="104275"/>
            <a:ext cx="8036174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0">
                <a:solidFill>
                  <a:srgbClr val="000000"/>
                </a:solidFill>
                <a:effectLst/>
                <a:latin typeface="Helvetica Neue"/>
              </a:rPr>
              <a:t>2) Calculate IoUs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ious = np.empty((len(valid_anchor_boxes),4), dtype=np.float32)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ious.fill(0)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# anchor boxes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i, anchor_box in enumerate(valid_anchor_boxes):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xa1, ya1, xa2, ya2 = anchor_box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anchor_area = (xa2 - xa1) * (ya2 - ya1)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# ground truth boxes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j, gt_box in enumerate(bbox):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xb1, yb1, xb2, yb2 = gt_box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box_area = (xb2 - xb1) * (yb2 - yb1)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inter_x1 = max([xb1, xa1])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inter_y1 = max([yb1, ya1])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inter_x2 = min([xb2, xa2])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inter_y2 = min([yb2, ya2])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...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978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42D2C9-FC56-168C-322C-9BB24EF9AE50}"/>
              </a:ext>
            </a:extLst>
          </p:cNvPr>
          <p:cNvSpPr txBox="1"/>
          <p:nvPr/>
        </p:nvSpPr>
        <p:spPr>
          <a:xfrm>
            <a:off x="208148" y="104275"/>
            <a:ext cx="904927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0">
                <a:solidFill>
                  <a:srgbClr val="000000"/>
                </a:solidFill>
                <a:effectLst/>
                <a:latin typeface="Helvetica Neue"/>
              </a:rPr>
              <a:t>2) Calculate IoUs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ious = np.empty((len(valid_anchor_boxes),4), dtype=np.float32)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ious.fill(0)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# anchor boxes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...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if (inter_x1 &lt; inter_x2) and (inter_y1 &lt; inter_y2):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    inter_area = (inter_x2 - inter_x1) * (inter_y2 - inter_y1)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    iou = inter_area / (anchor_area + box_area - inter_area)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    iou = 0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ious[i, j] = iou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559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0862F5-D2E0-70CE-52E9-8155F35F41DE}"/>
              </a:ext>
            </a:extLst>
          </p:cNvPr>
          <p:cNvSpPr txBox="1"/>
          <p:nvPr/>
        </p:nvSpPr>
        <p:spPr>
          <a:xfrm>
            <a:off x="56147" y="52137"/>
            <a:ext cx="828944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def compute_iou(boxA, boxB):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xA = max(boxA[0], boxB[0])  # xA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yA = max(boxA[1], boxB[1])  # yA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xB = min(boxA[2], boxB[2])  # xB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yB = min(boxA[3], boxB[3])  # yB = 200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interArea = max(0, xB - xA + 1) * max(0, yB - yA + 1)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boxAArea = (boxA[2] - boxA[0] + 1) * (boxA[3] - boxA[1] + 1)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boxBArea = (boxB[2] - boxB[0] + 1) * (boxB[3] - boxB[1] + 1)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iou = interArea / float(boxAArea + boxBArea - interArea)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return iou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FE656D-C657-4943-9B16-406840657C6E}"/>
              </a:ext>
            </a:extLst>
          </p:cNvPr>
          <p:cNvSpPr/>
          <p:nvPr/>
        </p:nvSpPr>
        <p:spPr>
          <a:xfrm>
            <a:off x="4898198" y="5022424"/>
            <a:ext cx="962344" cy="962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A1169D-879C-11C0-06A4-3AD4C6DB1789}"/>
              </a:ext>
            </a:extLst>
          </p:cNvPr>
          <p:cNvSpPr/>
          <p:nvPr/>
        </p:nvSpPr>
        <p:spPr>
          <a:xfrm>
            <a:off x="3947890" y="4078693"/>
            <a:ext cx="962344" cy="962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050CE16-9897-F92D-406F-F4C188F26572}"/>
              </a:ext>
            </a:extLst>
          </p:cNvPr>
          <p:cNvSpPr/>
          <p:nvPr/>
        </p:nvSpPr>
        <p:spPr>
          <a:xfrm>
            <a:off x="4853171" y="4988654"/>
            <a:ext cx="112555" cy="1125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EC40EC2-CE77-FD76-0EC6-671999275808}"/>
              </a:ext>
            </a:extLst>
          </p:cNvPr>
          <p:cNvSpPr/>
          <p:nvPr/>
        </p:nvSpPr>
        <p:spPr>
          <a:xfrm>
            <a:off x="5793014" y="5924679"/>
            <a:ext cx="112555" cy="1125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CDD585-CF93-51BD-F26C-BB68D79FF1EC}"/>
              </a:ext>
            </a:extLst>
          </p:cNvPr>
          <p:cNvSpPr txBox="1"/>
          <p:nvPr/>
        </p:nvSpPr>
        <p:spPr>
          <a:xfrm>
            <a:off x="4262331" y="5378025"/>
            <a:ext cx="969942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boxA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E4B03D-5538-48BA-3C9C-70B68C79CE39}"/>
              </a:ext>
            </a:extLst>
          </p:cNvPr>
          <p:cNvSpPr txBox="1"/>
          <p:nvPr/>
        </p:nvSpPr>
        <p:spPr>
          <a:xfrm>
            <a:off x="3284238" y="4355969"/>
            <a:ext cx="969942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boxB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7FBDF68-2046-AD6D-372C-22EDADE71B3C}"/>
              </a:ext>
            </a:extLst>
          </p:cNvPr>
          <p:cNvSpPr/>
          <p:nvPr/>
        </p:nvSpPr>
        <p:spPr>
          <a:xfrm>
            <a:off x="3923406" y="4022414"/>
            <a:ext cx="112555" cy="1125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0B077C6-CF50-5789-ABD4-3261DF0022A4}"/>
              </a:ext>
            </a:extLst>
          </p:cNvPr>
          <p:cNvSpPr/>
          <p:nvPr/>
        </p:nvSpPr>
        <p:spPr>
          <a:xfrm>
            <a:off x="4853955" y="4984758"/>
            <a:ext cx="112555" cy="1125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9B5A43-943F-20C6-CF68-E019A83990C3}"/>
              </a:ext>
            </a:extLst>
          </p:cNvPr>
          <p:cNvSpPr txBox="1"/>
          <p:nvPr/>
        </p:nvSpPr>
        <p:spPr>
          <a:xfrm>
            <a:off x="3955574" y="393039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(0,0)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EE7D46-2D9C-D928-666D-7B091D7FDDF2}"/>
              </a:ext>
            </a:extLst>
          </p:cNvPr>
          <p:cNvSpPr txBox="1"/>
          <p:nvPr/>
        </p:nvSpPr>
        <p:spPr>
          <a:xfrm>
            <a:off x="4935135" y="466111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(200,200)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E1B4C-F6FD-7FB0-0437-C7CA94C0AC2E}"/>
              </a:ext>
            </a:extLst>
          </p:cNvPr>
          <p:cNvSpPr txBox="1"/>
          <p:nvPr/>
        </p:nvSpPr>
        <p:spPr>
          <a:xfrm>
            <a:off x="5904785" y="579629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(400,400)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116B8-E665-E556-3128-8104710CF9C3}"/>
              </a:ext>
            </a:extLst>
          </p:cNvPr>
          <p:cNvSpPr txBox="1"/>
          <p:nvPr/>
        </p:nvSpPr>
        <p:spPr>
          <a:xfrm>
            <a:off x="6815174" y="4559865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iou = 0.0000123...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74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42D2C9-FC56-168C-322C-9BB24EF9AE50}"/>
              </a:ext>
            </a:extLst>
          </p:cNvPr>
          <p:cNvSpPr txBox="1"/>
          <p:nvPr/>
        </p:nvSpPr>
        <p:spPr>
          <a:xfrm>
            <a:off x="208148" y="104275"/>
            <a:ext cx="778290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Helvetica Neue"/>
              </a:rPr>
              <a:t>3) Sample positive/negative anchor boxes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gt_argmax_ious = ious.argmax(axis=0)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print(gt_argmax_ious)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gt_max_ious = ious[gt_argmax_ious, np.arange(ious.shape[1])]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     # ious[[1008, 2862, 5935, 8699], [0,1,2,3]]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print(gt_max_ious)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gt_argmax_ious = np.where(ious == gt_max_ious)[0]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print(gt_argmax_ious)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3FE5DB-4B61-62CD-6BD2-F6E82AD62DCC}"/>
              </a:ext>
            </a:extLst>
          </p:cNvPr>
          <p:cNvSpPr txBox="1"/>
          <p:nvPr/>
        </p:nvSpPr>
        <p:spPr>
          <a:xfrm>
            <a:off x="8706853" y="32485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(8940,4)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13C41-EEFB-CACB-7A31-97748F5E1ACF}"/>
              </a:ext>
            </a:extLst>
          </p:cNvPr>
          <p:cNvSpPr txBox="1"/>
          <p:nvPr/>
        </p:nvSpPr>
        <p:spPr>
          <a:xfrm>
            <a:off x="6178092" y="4144754"/>
            <a:ext cx="61366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[[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0.58514285</a:t>
            </a:r>
            <a:r>
              <a:rPr lang="en-US" altLang="ko-KR">
                <a:latin typeface="Consolas" panose="020B0609020204030204" pitchFamily="49" charset="0"/>
              </a:rPr>
              <a:t> 0.         0.         0.        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[0.16435339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0.5752716</a:t>
            </a:r>
            <a:r>
              <a:rPr lang="en-US" altLang="ko-KR">
                <a:latin typeface="Consolas" panose="020B0609020204030204" pitchFamily="49" charset="0"/>
              </a:rPr>
              <a:t>  0.         0.        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[0.         0.        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0.5255493</a:t>
            </a:r>
            <a:r>
              <a:rPr lang="en-US" altLang="ko-KR">
                <a:latin typeface="Consolas" panose="020B0609020204030204" pitchFamily="49" charset="0"/>
              </a:rPr>
              <a:t>  0.        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[0.         0.         0.        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0.6325869</a:t>
            </a:r>
            <a:r>
              <a:rPr lang="en-US" altLang="ko-KR">
                <a:latin typeface="Consolas" panose="020B0609020204030204" pitchFamily="49" charset="0"/>
              </a:rPr>
              <a:t> ]]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969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42D2C9-FC56-168C-322C-9BB24EF9AE50}"/>
              </a:ext>
            </a:extLst>
          </p:cNvPr>
          <p:cNvSpPr txBox="1"/>
          <p:nvPr/>
        </p:nvSpPr>
        <p:spPr>
          <a:xfrm>
            <a:off x="208148" y="104275"/>
            <a:ext cx="477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Helvetica Neue"/>
              </a:rPr>
              <a:t>3) Sample positive/negative anchor boxes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364F4C-D654-3BA8-39FD-8D9421410103}"/>
              </a:ext>
            </a:extLst>
          </p:cNvPr>
          <p:cNvSpPr txBox="1"/>
          <p:nvPr/>
        </p:nvSpPr>
        <p:spPr>
          <a:xfrm>
            <a:off x="360948" y="870283"/>
            <a:ext cx="702307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...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label = np.empty((len(index_inside),), dtype=np.int32)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label.fill(-1)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print(label.shape)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pos_iou_threshold = 0.7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neg_iou_threshold = 0.3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label[gt_argmax_ious] = 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label[max_ious &gt;= pos_iou_threshold] = 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label[max_ious &lt; neg_iou_threshold] = 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99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42D2C9-FC56-168C-322C-9BB24EF9AE50}"/>
              </a:ext>
            </a:extLst>
          </p:cNvPr>
          <p:cNvSpPr txBox="1"/>
          <p:nvPr/>
        </p:nvSpPr>
        <p:spPr>
          <a:xfrm>
            <a:off x="208148" y="104275"/>
            <a:ext cx="477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Helvetica Neue"/>
              </a:rPr>
              <a:t>3) Sample positive/negative anchor boxes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364F4C-D654-3BA8-39FD-8D9421410103}"/>
              </a:ext>
            </a:extLst>
          </p:cNvPr>
          <p:cNvSpPr txBox="1"/>
          <p:nvPr/>
        </p:nvSpPr>
        <p:spPr>
          <a:xfrm>
            <a:off x="260685" y="612844"/>
            <a:ext cx="892263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n_sample = 256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pos_ratio = 0.5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n_pos = pos_ratio * n_sample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pos_index = np.where(label == 1)[0]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if len(pos_index) &gt; n_pos: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disable_index = np.random.choice(pos_index,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                            size = (len(pos_index) - n_pos),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                            replace=False)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label[disable_index] = -1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n_neg = n_sample * np.sum(label == 1)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neg_index = np.where(label == 0)[0]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if len(neg_index) &gt; n_neg: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disable_index = np.random.choice(neg_index,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                            size = (len(neg_index) - n_neg),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                            replace = False)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label[disable_index] = -1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804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BAE373-22E1-BA8E-19AB-8A68802916A0}"/>
                  </a:ext>
                </a:extLst>
              </p:cNvPr>
              <p:cNvSpPr txBox="1"/>
              <p:nvPr/>
            </p:nvSpPr>
            <p:spPr>
              <a:xfrm>
                <a:off x="8105274" y="854191"/>
                <a:ext cx="2955758" cy="1734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)/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)/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log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⁡(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𝑔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</m:oMath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b="0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h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log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𝑔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h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</m:oMath>
                </a14:m>
                <a:endParaRPr lang="en-US" altLang="ko-KR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BAE373-22E1-BA8E-19AB-8A6880291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274" y="854191"/>
                <a:ext cx="2955758" cy="1734449"/>
              </a:xfrm>
              <a:prstGeom prst="rect">
                <a:avLst/>
              </a:prstGeom>
              <a:blipFill>
                <a:blip r:embed="rId2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000233B-090B-B5B6-BB19-F5E1CE462125}"/>
              </a:ext>
            </a:extLst>
          </p:cNvPr>
          <p:cNvSpPr txBox="1"/>
          <p:nvPr/>
        </p:nvSpPr>
        <p:spPr>
          <a:xfrm>
            <a:off x="922421" y="597569"/>
            <a:ext cx="6917278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height = valid_anchor_boxes[:, 3] - valid_anchor_boxes[:, 1]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width = valid_anchor_boxes[:, 2] - valid_anchor_boxes[:, 0]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ctr_y = valid_anchor_boxes[:, 1] + 0.5 * height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ctr_x = valid_anchor_boxes[:, 0] + 0.5 * width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base_height = max_iou_bbox[:, 3] - max_iou_bbox[:, 1]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base_width = max_iou_bbox[:, 2] - max_iou_bbox[:, 0]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base_ctr_y = max_iou_bbox[:, 1] + 0.5 * base_height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base_ctr_x = max_iou_bbox[:, 0] + 0.5 * base_width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eps = np.finfo(height.dtype).eps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print(eps)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print(height.shape, width.shape)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height = np.maximum(height, eps)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width = np.maximum(width, eps)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print(height[1000:1100])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print(height.shape, width.shape)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dy = (base_ctr_y - ctr_y) / height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dx = (base_ctr_x - ctr_x) / width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dh = np.log(base_height / height)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dw = np.log(base_width / width)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048D0-57CF-D26E-794A-9ECE8B1F1BAB}"/>
              </a:ext>
            </a:extLst>
          </p:cNvPr>
          <p:cNvSpPr txBox="1"/>
          <p:nvPr/>
        </p:nvSpPr>
        <p:spPr>
          <a:xfrm>
            <a:off x="6726328" y="3875908"/>
            <a:ext cx="66431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[[ 1.24848541  2.49973296  0.56971714 -0.03381788]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[ 1.24848541  2.41134461  0.56971714 -0.03381788]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[ 1.24848541  2.32295626  0.56971714 -0.03381788]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...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[-0.5855728  -0.63252911  0.4917556  -0.03381788]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[-0.5855728  -0.72091746  0.4917556  -0.03381788]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[-0.5855728  -0.80930581  0.4917556  -0.03381788]]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5B5B0-3434-7007-3507-A2F0500F03FE}"/>
              </a:ext>
            </a:extLst>
          </p:cNvPr>
          <p:cNvSpPr txBox="1"/>
          <p:nvPr/>
        </p:nvSpPr>
        <p:spPr>
          <a:xfrm>
            <a:off x="7052209" y="3394609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anchor_locs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204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A055A1-BF4B-77F1-2EA4-76B1B881B77E}"/>
              </a:ext>
            </a:extLst>
          </p:cNvPr>
          <p:cNvSpPr txBox="1"/>
          <p:nvPr/>
        </p:nvSpPr>
        <p:spPr>
          <a:xfrm>
            <a:off x="6096000" y="11733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RPN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DEDF5-EDF8-657A-7520-1C6C19B9DD04}"/>
              </a:ext>
            </a:extLst>
          </p:cNvPr>
          <p:cNvSpPr txBox="1"/>
          <p:nvPr/>
        </p:nvSpPr>
        <p:spPr>
          <a:xfrm>
            <a:off x="137564" y="3037850"/>
            <a:ext cx="7042312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in_channels = 512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mid_channels = 512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n_anchor = 9</a:t>
            </a:r>
          </a:p>
          <a:p>
            <a:pPr algn="l"/>
            <a:endParaRPr lang="en-US" altLang="ko-KR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conv1 = nn.Conv2d(in_channels, mid_channels, 3, 1, 1).to(DEVICE)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conv1.weight.data.normal_(0, 0.01)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conv1.bias.data.zero_()</a:t>
            </a:r>
          </a:p>
          <a:p>
            <a:pPr algn="l"/>
            <a:endParaRPr lang="en-US" altLang="ko-KR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# bounding box regressor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reg_layer = nn.Conv2d(mid_channels, n_anchor * 4, 1, 1, 0).to(DEVICE)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reg_layer.weight.data.normal_(0, 0.01)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reg_layer.bias.data.zero_()</a:t>
            </a:r>
          </a:p>
          <a:p>
            <a:pPr algn="l"/>
            <a:endParaRPr lang="en-US" altLang="ko-KR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# classifier(object or not)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cls_layer = nn.Conv2d(mid_channels, n_anchor * 2, 1, 1, 0).to(DEVICE)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cls_layer.weight.data.normal_(0, 0.01)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cls_layer.bias.data.zero_()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C5CA4CF7-5953-4163-C1DE-1A167543DF58}"/>
              </a:ext>
            </a:extLst>
          </p:cNvPr>
          <p:cNvSpPr/>
          <p:nvPr/>
        </p:nvSpPr>
        <p:spPr>
          <a:xfrm rot="5400000">
            <a:off x="2908601" y="1534711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0135B-7894-0CE6-6786-D12DF7BDBB1C}"/>
              </a:ext>
            </a:extLst>
          </p:cNvPr>
          <p:cNvSpPr txBox="1"/>
          <p:nvPr/>
        </p:nvSpPr>
        <p:spPr>
          <a:xfrm>
            <a:off x="2867985" y="1849699"/>
            <a:ext cx="9957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Pre-trained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VGG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73E54D1-320A-7DD9-5679-391E5E6E94F0}"/>
              </a:ext>
            </a:extLst>
          </p:cNvPr>
          <p:cNvSpPr/>
          <p:nvPr/>
        </p:nvSpPr>
        <p:spPr>
          <a:xfrm>
            <a:off x="4037630" y="1877105"/>
            <a:ext cx="1558011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48047-3182-F35C-7874-CC25CD9D3586}"/>
              </a:ext>
            </a:extLst>
          </p:cNvPr>
          <p:cNvSpPr txBox="1"/>
          <p:nvPr/>
        </p:nvSpPr>
        <p:spPr>
          <a:xfrm>
            <a:off x="4035633" y="2179029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C515C-1ED9-918F-FEBB-46337645A0AE}"/>
              </a:ext>
            </a:extLst>
          </p:cNvPr>
          <p:cNvSpPr txBox="1"/>
          <p:nvPr/>
        </p:nvSpPr>
        <p:spPr>
          <a:xfrm>
            <a:off x="1281430" y="2211642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(1,3,800,800)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DCDE61E-E48C-7614-443F-6A7571E55DEF}"/>
              </a:ext>
            </a:extLst>
          </p:cNvPr>
          <p:cNvSpPr/>
          <p:nvPr/>
        </p:nvSpPr>
        <p:spPr>
          <a:xfrm>
            <a:off x="1819652" y="1866901"/>
            <a:ext cx="960266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9EACD8-1EE1-EEA0-310D-11D91264DFF6}"/>
              </a:ext>
            </a:extLst>
          </p:cNvPr>
          <p:cNvSpPr/>
          <p:nvPr/>
        </p:nvSpPr>
        <p:spPr>
          <a:xfrm>
            <a:off x="5787491" y="587333"/>
            <a:ext cx="5513036" cy="3265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3537BC-7BC9-8E95-0345-A6B099ACB4A0}"/>
              </a:ext>
            </a:extLst>
          </p:cNvPr>
          <p:cNvSpPr/>
          <p:nvPr/>
        </p:nvSpPr>
        <p:spPr>
          <a:xfrm>
            <a:off x="5974620" y="1703373"/>
            <a:ext cx="652758" cy="68782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0F07AA-C2D3-1BF0-0BBC-3D5978C98B65}"/>
              </a:ext>
            </a:extLst>
          </p:cNvPr>
          <p:cNvSpPr txBox="1"/>
          <p:nvPr/>
        </p:nvSpPr>
        <p:spPr>
          <a:xfrm>
            <a:off x="5535881" y="2423774"/>
            <a:ext cx="1576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,3,3)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Conv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4C3D71-39BA-9536-69AD-AFAC44A2DBC1}"/>
              </a:ext>
            </a:extLst>
          </p:cNvPr>
          <p:cNvSpPr txBox="1"/>
          <p:nvPr/>
        </p:nvSpPr>
        <p:spPr>
          <a:xfrm>
            <a:off x="6726560" y="1633826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C0A591-43D6-0BB5-7789-021BD6FC9DAC}"/>
              </a:ext>
            </a:extLst>
          </p:cNvPr>
          <p:cNvSpPr/>
          <p:nvPr/>
        </p:nvSpPr>
        <p:spPr>
          <a:xfrm>
            <a:off x="8442691" y="845617"/>
            <a:ext cx="275636" cy="290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589C48-D998-EBCA-5DB2-52F21FCB1981}"/>
              </a:ext>
            </a:extLst>
          </p:cNvPr>
          <p:cNvSpPr/>
          <p:nvPr/>
        </p:nvSpPr>
        <p:spPr>
          <a:xfrm>
            <a:off x="8442691" y="2941454"/>
            <a:ext cx="275636" cy="290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746F943-B01F-0B47-DD23-0B899F2403D7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 flipV="1">
            <a:off x="6627378" y="990839"/>
            <a:ext cx="1815313" cy="1056446"/>
          </a:xfrm>
          <a:prstGeom prst="bentConnector3">
            <a:avLst>
              <a:gd name="adj1" fmla="val 881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1C71B3D-BF75-CF16-8859-F3DEB5C83F43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6627378" y="2047285"/>
            <a:ext cx="1815313" cy="1039391"/>
          </a:xfrm>
          <a:prstGeom prst="bentConnector3">
            <a:avLst>
              <a:gd name="adj1" fmla="val 883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B381962-1699-CD0C-6DBC-145BD3F62F3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718327" y="990839"/>
            <a:ext cx="1628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BFB77F-DFD9-49E1-F405-A0D5EF29D989}"/>
              </a:ext>
            </a:extLst>
          </p:cNvPr>
          <p:cNvSpPr txBox="1"/>
          <p:nvPr/>
        </p:nvSpPr>
        <p:spPr>
          <a:xfrm>
            <a:off x="8969937" y="683061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36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B8BB13-3FD2-9BB1-B933-5B2B1B3F768F}"/>
              </a:ext>
            </a:extLst>
          </p:cNvPr>
          <p:cNvSpPr txBox="1"/>
          <p:nvPr/>
        </p:nvSpPr>
        <p:spPr>
          <a:xfrm>
            <a:off x="8181901" y="1163242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36</a:t>
            </a:r>
            <a:r>
              <a:rPr lang="en-US" altLang="ko-KR" sz="1400"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,1,1)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Conv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39C987-8D55-560A-EDD0-2C53A238AD0F}"/>
              </a:ext>
            </a:extLst>
          </p:cNvPr>
          <p:cNvSpPr txBox="1"/>
          <p:nvPr/>
        </p:nvSpPr>
        <p:spPr>
          <a:xfrm>
            <a:off x="8203246" y="3195210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18</a:t>
            </a:r>
            <a:r>
              <a:rPr lang="en-US" altLang="ko-KR" sz="1400"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,1,1)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Conv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B1CAB0D-0072-6855-5846-C1C58693B1A1}"/>
              </a:ext>
            </a:extLst>
          </p:cNvPr>
          <p:cNvCxnSpPr>
            <a:cxnSpLocks/>
          </p:cNvCxnSpPr>
          <p:nvPr/>
        </p:nvCxnSpPr>
        <p:spPr>
          <a:xfrm>
            <a:off x="8718327" y="3086677"/>
            <a:ext cx="17134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EF142D1-D066-187D-63B3-7E54488AECA2}"/>
              </a:ext>
            </a:extLst>
          </p:cNvPr>
          <p:cNvSpPr txBox="1"/>
          <p:nvPr/>
        </p:nvSpPr>
        <p:spPr>
          <a:xfrm>
            <a:off x="8969937" y="2778899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18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831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A055A1-BF4B-77F1-2EA4-76B1B881B77E}"/>
              </a:ext>
            </a:extLst>
          </p:cNvPr>
          <p:cNvSpPr txBox="1"/>
          <p:nvPr/>
        </p:nvSpPr>
        <p:spPr>
          <a:xfrm>
            <a:off x="6096000" y="11733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RPN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DEDF5-EDF8-657A-7520-1C6C19B9DD04}"/>
              </a:ext>
            </a:extLst>
          </p:cNvPr>
          <p:cNvSpPr txBox="1"/>
          <p:nvPr/>
        </p:nvSpPr>
        <p:spPr>
          <a:xfrm>
            <a:off x="149596" y="4401374"/>
            <a:ext cx="89306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x = conv1(output_map.to(DEVICE)) # output_map = faster_rcnn_feature_extractor(imgTensor)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pred_anchor_locs = reg_layer(x) # bounding box regresor output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pred_cls_scores = cls_layer(x)  # classifier output </a:t>
            </a:r>
          </a:p>
          <a:p>
            <a:pPr algn="l"/>
            <a:endParaRPr lang="en-US" altLang="ko-KR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print(pred_anchor_locs.shape, pred_cls_scores.shape)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C5CA4CF7-5953-4163-C1DE-1A167543DF58}"/>
              </a:ext>
            </a:extLst>
          </p:cNvPr>
          <p:cNvSpPr/>
          <p:nvPr/>
        </p:nvSpPr>
        <p:spPr>
          <a:xfrm rot="5400000">
            <a:off x="2908601" y="1534711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0135B-7894-0CE6-6786-D12DF7BDBB1C}"/>
              </a:ext>
            </a:extLst>
          </p:cNvPr>
          <p:cNvSpPr txBox="1"/>
          <p:nvPr/>
        </p:nvSpPr>
        <p:spPr>
          <a:xfrm>
            <a:off x="2867985" y="1849699"/>
            <a:ext cx="9957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Pre-trained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VGG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73E54D1-320A-7DD9-5679-391E5E6E94F0}"/>
              </a:ext>
            </a:extLst>
          </p:cNvPr>
          <p:cNvSpPr/>
          <p:nvPr/>
        </p:nvSpPr>
        <p:spPr>
          <a:xfrm>
            <a:off x="4037630" y="1877105"/>
            <a:ext cx="1558011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48047-3182-F35C-7874-CC25CD9D3586}"/>
              </a:ext>
            </a:extLst>
          </p:cNvPr>
          <p:cNvSpPr txBox="1"/>
          <p:nvPr/>
        </p:nvSpPr>
        <p:spPr>
          <a:xfrm>
            <a:off x="4035633" y="2179029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C515C-1ED9-918F-FEBB-46337645A0AE}"/>
              </a:ext>
            </a:extLst>
          </p:cNvPr>
          <p:cNvSpPr txBox="1"/>
          <p:nvPr/>
        </p:nvSpPr>
        <p:spPr>
          <a:xfrm>
            <a:off x="1281430" y="2211642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(1,3,800,800)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DCDE61E-E48C-7614-443F-6A7571E55DEF}"/>
              </a:ext>
            </a:extLst>
          </p:cNvPr>
          <p:cNvSpPr/>
          <p:nvPr/>
        </p:nvSpPr>
        <p:spPr>
          <a:xfrm>
            <a:off x="1819652" y="1866901"/>
            <a:ext cx="960266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9EACD8-1EE1-EEA0-310D-11D91264DFF6}"/>
              </a:ext>
            </a:extLst>
          </p:cNvPr>
          <p:cNvSpPr/>
          <p:nvPr/>
        </p:nvSpPr>
        <p:spPr>
          <a:xfrm>
            <a:off x="5787491" y="587333"/>
            <a:ext cx="5513036" cy="3265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3537BC-7BC9-8E95-0345-A6B099ACB4A0}"/>
              </a:ext>
            </a:extLst>
          </p:cNvPr>
          <p:cNvSpPr/>
          <p:nvPr/>
        </p:nvSpPr>
        <p:spPr>
          <a:xfrm>
            <a:off x="5974620" y="1703373"/>
            <a:ext cx="652758" cy="68782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0F07AA-C2D3-1BF0-0BBC-3D5978C98B65}"/>
              </a:ext>
            </a:extLst>
          </p:cNvPr>
          <p:cNvSpPr txBox="1"/>
          <p:nvPr/>
        </p:nvSpPr>
        <p:spPr>
          <a:xfrm>
            <a:off x="5535881" y="2423774"/>
            <a:ext cx="1576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,3,3)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Conv1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4C3D71-39BA-9536-69AD-AFAC44A2DBC1}"/>
              </a:ext>
            </a:extLst>
          </p:cNvPr>
          <p:cNvSpPr txBox="1"/>
          <p:nvPr/>
        </p:nvSpPr>
        <p:spPr>
          <a:xfrm>
            <a:off x="6726560" y="1633826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C0A591-43D6-0BB5-7789-021BD6FC9DAC}"/>
              </a:ext>
            </a:extLst>
          </p:cNvPr>
          <p:cNvSpPr/>
          <p:nvPr/>
        </p:nvSpPr>
        <p:spPr>
          <a:xfrm>
            <a:off x="8442691" y="845617"/>
            <a:ext cx="275636" cy="290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589C48-D998-EBCA-5DB2-52F21FCB1981}"/>
              </a:ext>
            </a:extLst>
          </p:cNvPr>
          <p:cNvSpPr/>
          <p:nvPr/>
        </p:nvSpPr>
        <p:spPr>
          <a:xfrm>
            <a:off x="8442691" y="2941454"/>
            <a:ext cx="275636" cy="290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746F943-B01F-0B47-DD23-0B899F2403D7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 flipV="1">
            <a:off x="6627378" y="990839"/>
            <a:ext cx="1815313" cy="1056446"/>
          </a:xfrm>
          <a:prstGeom prst="bentConnector3">
            <a:avLst>
              <a:gd name="adj1" fmla="val 881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1C71B3D-BF75-CF16-8859-F3DEB5C83F43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6627378" y="2047285"/>
            <a:ext cx="1815313" cy="1039391"/>
          </a:xfrm>
          <a:prstGeom prst="bentConnector3">
            <a:avLst>
              <a:gd name="adj1" fmla="val 883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B381962-1699-CD0C-6DBC-145BD3F62F3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718327" y="990839"/>
            <a:ext cx="1628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BFB77F-DFD9-49E1-F405-A0D5EF29D989}"/>
              </a:ext>
            </a:extLst>
          </p:cNvPr>
          <p:cNvSpPr txBox="1"/>
          <p:nvPr/>
        </p:nvSpPr>
        <p:spPr>
          <a:xfrm>
            <a:off x="8969937" y="683061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36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pred_anchor_locs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B8BB13-3FD2-9BB1-B933-5B2B1B3F768F}"/>
              </a:ext>
            </a:extLst>
          </p:cNvPr>
          <p:cNvSpPr txBox="1"/>
          <p:nvPr/>
        </p:nvSpPr>
        <p:spPr>
          <a:xfrm>
            <a:off x="8181901" y="1163242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36</a:t>
            </a:r>
            <a:r>
              <a:rPr lang="en-US" altLang="ko-KR" sz="1400"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,1,1)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reg_layer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39C987-8D55-560A-EDD0-2C53A238AD0F}"/>
              </a:ext>
            </a:extLst>
          </p:cNvPr>
          <p:cNvSpPr txBox="1"/>
          <p:nvPr/>
        </p:nvSpPr>
        <p:spPr>
          <a:xfrm>
            <a:off x="8203246" y="3195210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18</a:t>
            </a:r>
            <a:r>
              <a:rPr lang="en-US" altLang="ko-KR" sz="1400"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,1,1)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cls_layer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B1CAB0D-0072-6855-5846-C1C58693B1A1}"/>
              </a:ext>
            </a:extLst>
          </p:cNvPr>
          <p:cNvCxnSpPr>
            <a:cxnSpLocks/>
          </p:cNvCxnSpPr>
          <p:nvPr/>
        </p:nvCxnSpPr>
        <p:spPr>
          <a:xfrm>
            <a:off x="8718327" y="3086677"/>
            <a:ext cx="17134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EF142D1-D066-187D-63B3-7E54488AECA2}"/>
              </a:ext>
            </a:extLst>
          </p:cNvPr>
          <p:cNvSpPr txBox="1"/>
          <p:nvPr/>
        </p:nvSpPr>
        <p:spPr>
          <a:xfrm>
            <a:off x="8969937" y="2778899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18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pred_cls_scores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80EF80-1986-FFE1-EC53-D6423FD97185}"/>
              </a:ext>
            </a:extLst>
          </p:cNvPr>
          <p:cNvSpPr txBox="1"/>
          <p:nvPr/>
        </p:nvSpPr>
        <p:spPr>
          <a:xfrm>
            <a:off x="9125135" y="215070"/>
            <a:ext cx="3066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=&gt;(1,50,50,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36</a:t>
            </a:r>
            <a:r>
              <a:rPr lang="en-US" altLang="ko-KR" sz="1400">
                <a:latin typeface="Consolas" panose="020B0609020204030204" pitchFamily="49" charset="0"/>
              </a:rPr>
              <a:t>)=&gt;(1,50*50*9,4)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CF98FA-AB66-C204-138A-FFE811E55D53}"/>
              </a:ext>
            </a:extLst>
          </p:cNvPr>
          <p:cNvSpPr txBox="1"/>
          <p:nvPr/>
        </p:nvSpPr>
        <p:spPr>
          <a:xfrm>
            <a:off x="10874483" y="683061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(1,22500,4)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pred_anchor_locs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D1ECE33-62FB-C384-BFFF-022EB3E6EA5F}"/>
              </a:ext>
            </a:extLst>
          </p:cNvPr>
          <p:cNvCxnSpPr>
            <a:cxnSpLocks/>
          </p:cNvCxnSpPr>
          <p:nvPr/>
        </p:nvCxnSpPr>
        <p:spPr>
          <a:xfrm>
            <a:off x="10691506" y="990838"/>
            <a:ext cx="1628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973054-2A0E-E906-1685-C1C05EFEDF52}"/>
              </a:ext>
            </a:extLst>
          </p:cNvPr>
          <p:cNvSpPr txBox="1"/>
          <p:nvPr/>
        </p:nvSpPr>
        <p:spPr>
          <a:xfrm>
            <a:off x="9191002" y="2310908"/>
            <a:ext cx="3066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=&gt;(1,50,50,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18</a:t>
            </a:r>
            <a:r>
              <a:rPr lang="en-US" altLang="ko-KR" sz="1400">
                <a:latin typeface="Consolas" panose="020B0609020204030204" pitchFamily="49" charset="0"/>
              </a:rPr>
              <a:t>)=&gt;(1,50*50*9,2)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18C62D-023B-5508-030B-5696526EDF21}"/>
              </a:ext>
            </a:extLst>
          </p:cNvPr>
          <p:cNvSpPr txBox="1"/>
          <p:nvPr/>
        </p:nvSpPr>
        <p:spPr>
          <a:xfrm>
            <a:off x="10940350" y="2778899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(1,22500,2)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pred_cls_scores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7BB3FEA-A3CD-ED97-F1CB-3C97066D1E45}"/>
              </a:ext>
            </a:extLst>
          </p:cNvPr>
          <p:cNvCxnSpPr>
            <a:cxnSpLocks/>
          </p:cNvCxnSpPr>
          <p:nvPr/>
        </p:nvCxnSpPr>
        <p:spPr>
          <a:xfrm>
            <a:off x="10757373" y="3086676"/>
            <a:ext cx="1628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9" name="Picture 3">
            <a:extLst>
              <a:ext uri="{FF2B5EF4-FFF2-40B4-BE49-F238E27FC236}">
                <a16:creationId xmlns:a16="http://schemas.microsoft.com/office/drawing/2014/main" id="{73DAE304-0332-4E92-5695-8802D1DF8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312" y="683061"/>
            <a:ext cx="1257206" cy="124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8FF128D7-C143-6080-3799-840B1CA59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132" y="1173424"/>
            <a:ext cx="690077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B6F6D32-F4D4-DCEC-F0F2-A8B6456F0929}"/>
              </a:ext>
            </a:extLst>
          </p:cNvPr>
          <p:cNvSpPr txBox="1"/>
          <p:nvPr/>
        </p:nvSpPr>
        <p:spPr>
          <a:xfrm>
            <a:off x="10944221" y="3710201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(1,22500)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objectness_score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81B8DD4-2548-0748-1DBB-78A2F3A2AD94}"/>
              </a:ext>
            </a:extLst>
          </p:cNvPr>
          <p:cNvCxnSpPr>
            <a:cxnSpLocks/>
          </p:cNvCxnSpPr>
          <p:nvPr/>
        </p:nvCxnSpPr>
        <p:spPr>
          <a:xfrm>
            <a:off x="10761244" y="4017978"/>
            <a:ext cx="1628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347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A055A1-BF4B-77F1-2EA4-76B1B881B77E}"/>
              </a:ext>
            </a:extLst>
          </p:cNvPr>
          <p:cNvSpPr txBox="1"/>
          <p:nvPr/>
        </p:nvSpPr>
        <p:spPr>
          <a:xfrm>
            <a:off x="6096000" y="11733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RPN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DEDF5-EDF8-657A-7520-1C6C19B9DD04}"/>
              </a:ext>
            </a:extLst>
          </p:cNvPr>
          <p:cNvSpPr txBox="1"/>
          <p:nvPr/>
        </p:nvSpPr>
        <p:spPr>
          <a:xfrm>
            <a:off x="109878" y="5140227"/>
            <a:ext cx="932819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rpn_cls_loss = F.cross_entropy(rpn_score, gt_rpn_score.long().to(DEVICE), ignore_index = -1)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x = torch.abs(mask_loc_targets.cpu() - mask_loc_preds.cpu())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rpn_loc_loss = ((x &lt; 1).float() * 0.5 * x ** 2) + ((x &gt;= 1).float() * (x - 0.5))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rpn_lambda = 10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N_reg = (gt_rpn_score &gt; 0).float().sum()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rpn_loc_loss = rpn_loc_loss.sum() / N_reg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rpn_loss = rpn_cls_loss + (rpn_lambda * rpn_loc_loss)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C5CA4CF7-5953-4163-C1DE-1A167543DF58}"/>
              </a:ext>
            </a:extLst>
          </p:cNvPr>
          <p:cNvSpPr/>
          <p:nvPr/>
        </p:nvSpPr>
        <p:spPr>
          <a:xfrm rot="5400000">
            <a:off x="2908601" y="1534711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0135B-7894-0CE6-6786-D12DF7BDBB1C}"/>
              </a:ext>
            </a:extLst>
          </p:cNvPr>
          <p:cNvSpPr txBox="1"/>
          <p:nvPr/>
        </p:nvSpPr>
        <p:spPr>
          <a:xfrm>
            <a:off x="2867985" y="1849699"/>
            <a:ext cx="9957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Pre-trained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VGG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73E54D1-320A-7DD9-5679-391E5E6E94F0}"/>
              </a:ext>
            </a:extLst>
          </p:cNvPr>
          <p:cNvSpPr/>
          <p:nvPr/>
        </p:nvSpPr>
        <p:spPr>
          <a:xfrm>
            <a:off x="4037630" y="1877105"/>
            <a:ext cx="1558011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48047-3182-F35C-7874-CC25CD9D3586}"/>
              </a:ext>
            </a:extLst>
          </p:cNvPr>
          <p:cNvSpPr txBox="1"/>
          <p:nvPr/>
        </p:nvSpPr>
        <p:spPr>
          <a:xfrm>
            <a:off x="4035633" y="2179029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C515C-1ED9-918F-FEBB-46337645A0AE}"/>
              </a:ext>
            </a:extLst>
          </p:cNvPr>
          <p:cNvSpPr txBox="1"/>
          <p:nvPr/>
        </p:nvSpPr>
        <p:spPr>
          <a:xfrm>
            <a:off x="1281430" y="2211642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(1,3,800,800)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DCDE61E-E48C-7614-443F-6A7571E55DEF}"/>
              </a:ext>
            </a:extLst>
          </p:cNvPr>
          <p:cNvSpPr/>
          <p:nvPr/>
        </p:nvSpPr>
        <p:spPr>
          <a:xfrm>
            <a:off x="1819652" y="1866901"/>
            <a:ext cx="960266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9EACD8-1EE1-EEA0-310D-11D91264DFF6}"/>
              </a:ext>
            </a:extLst>
          </p:cNvPr>
          <p:cNvSpPr/>
          <p:nvPr/>
        </p:nvSpPr>
        <p:spPr>
          <a:xfrm>
            <a:off x="5787491" y="587333"/>
            <a:ext cx="5513036" cy="3265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3537BC-7BC9-8E95-0345-A6B099ACB4A0}"/>
              </a:ext>
            </a:extLst>
          </p:cNvPr>
          <p:cNvSpPr/>
          <p:nvPr/>
        </p:nvSpPr>
        <p:spPr>
          <a:xfrm>
            <a:off x="5974620" y="1703373"/>
            <a:ext cx="652758" cy="68782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0F07AA-C2D3-1BF0-0BBC-3D5978C98B65}"/>
              </a:ext>
            </a:extLst>
          </p:cNvPr>
          <p:cNvSpPr txBox="1"/>
          <p:nvPr/>
        </p:nvSpPr>
        <p:spPr>
          <a:xfrm>
            <a:off x="5535881" y="2423774"/>
            <a:ext cx="1576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,3,3)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Conv1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4C3D71-39BA-9536-69AD-AFAC44A2DBC1}"/>
              </a:ext>
            </a:extLst>
          </p:cNvPr>
          <p:cNvSpPr txBox="1"/>
          <p:nvPr/>
        </p:nvSpPr>
        <p:spPr>
          <a:xfrm>
            <a:off x="6726560" y="1633826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C0A591-43D6-0BB5-7789-021BD6FC9DAC}"/>
              </a:ext>
            </a:extLst>
          </p:cNvPr>
          <p:cNvSpPr/>
          <p:nvPr/>
        </p:nvSpPr>
        <p:spPr>
          <a:xfrm>
            <a:off x="8442691" y="845617"/>
            <a:ext cx="275636" cy="290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589C48-D998-EBCA-5DB2-52F21FCB1981}"/>
              </a:ext>
            </a:extLst>
          </p:cNvPr>
          <p:cNvSpPr/>
          <p:nvPr/>
        </p:nvSpPr>
        <p:spPr>
          <a:xfrm>
            <a:off x="8442691" y="2941454"/>
            <a:ext cx="275636" cy="290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746F943-B01F-0B47-DD23-0B899F2403D7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 flipV="1">
            <a:off x="6627378" y="990839"/>
            <a:ext cx="1815313" cy="1056446"/>
          </a:xfrm>
          <a:prstGeom prst="bentConnector3">
            <a:avLst>
              <a:gd name="adj1" fmla="val 881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1C71B3D-BF75-CF16-8859-F3DEB5C83F43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6627378" y="2047285"/>
            <a:ext cx="1815313" cy="1039391"/>
          </a:xfrm>
          <a:prstGeom prst="bentConnector3">
            <a:avLst>
              <a:gd name="adj1" fmla="val 883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B381962-1699-CD0C-6DBC-145BD3F62F3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718327" y="990839"/>
            <a:ext cx="1628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BFB77F-DFD9-49E1-F405-A0D5EF29D989}"/>
              </a:ext>
            </a:extLst>
          </p:cNvPr>
          <p:cNvSpPr txBox="1"/>
          <p:nvPr/>
        </p:nvSpPr>
        <p:spPr>
          <a:xfrm>
            <a:off x="8969937" y="683061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36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pred_anchor_locs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B8BB13-3FD2-9BB1-B933-5B2B1B3F768F}"/>
              </a:ext>
            </a:extLst>
          </p:cNvPr>
          <p:cNvSpPr txBox="1"/>
          <p:nvPr/>
        </p:nvSpPr>
        <p:spPr>
          <a:xfrm>
            <a:off x="8181901" y="1163242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36</a:t>
            </a:r>
            <a:r>
              <a:rPr lang="en-US" altLang="ko-KR" sz="1400"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,1,1)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reg_layer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39C987-8D55-560A-EDD0-2C53A238AD0F}"/>
              </a:ext>
            </a:extLst>
          </p:cNvPr>
          <p:cNvSpPr txBox="1"/>
          <p:nvPr/>
        </p:nvSpPr>
        <p:spPr>
          <a:xfrm>
            <a:off x="8203246" y="3195210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18</a:t>
            </a:r>
            <a:r>
              <a:rPr lang="en-US" altLang="ko-KR" sz="1400"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,1,1)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cls_layer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B1CAB0D-0072-6855-5846-C1C58693B1A1}"/>
              </a:ext>
            </a:extLst>
          </p:cNvPr>
          <p:cNvCxnSpPr>
            <a:cxnSpLocks/>
          </p:cNvCxnSpPr>
          <p:nvPr/>
        </p:nvCxnSpPr>
        <p:spPr>
          <a:xfrm>
            <a:off x="8718327" y="3086677"/>
            <a:ext cx="17134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EF142D1-D066-187D-63B3-7E54488AECA2}"/>
              </a:ext>
            </a:extLst>
          </p:cNvPr>
          <p:cNvSpPr txBox="1"/>
          <p:nvPr/>
        </p:nvSpPr>
        <p:spPr>
          <a:xfrm>
            <a:off x="8969937" y="2778899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18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pred_cls_scores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80EF80-1986-FFE1-EC53-D6423FD97185}"/>
              </a:ext>
            </a:extLst>
          </p:cNvPr>
          <p:cNvSpPr txBox="1"/>
          <p:nvPr/>
        </p:nvSpPr>
        <p:spPr>
          <a:xfrm>
            <a:off x="9125135" y="215070"/>
            <a:ext cx="3066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=&gt;(1,50,50,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36</a:t>
            </a:r>
            <a:r>
              <a:rPr lang="en-US" altLang="ko-KR" sz="1400">
                <a:latin typeface="Consolas" panose="020B0609020204030204" pitchFamily="49" charset="0"/>
              </a:rPr>
              <a:t>)=&gt;(1,50*50*9,4)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CF98FA-AB66-C204-138A-FFE811E55D53}"/>
              </a:ext>
            </a:extLst>
          </p:cNvPr>
          <p:cNvSpPr txBox="1"/>
          <p:nvPr/>
        </p:nvSpPr>
        <p:spPr>
          <a:xfrm>
            <a:off x="10874483" y="683061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(1,22500,4)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pred_anchor_locs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D1ECE33-62FB-C384-BFFF-022EB3E6EA5F}"/>
              </a:ext>
            </a:extLst>
          </p:cNvPr>
          <p:cNvCxnSpPr>
            <a:cxnSpLocks/>
          </p:cNvCxnSpPr>
          <p:nvPr/>
        </p:nvCxnSpPr>
        <p:spPr>
          <a:xfrm>
            <a:off x="10691506" y="990838"/>
            <a:ext cx="1628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973054-2A0E-E906-1685-C1C05EFEDF52}"/>
              </a:ext>
            </a:extLst>
          </p:cNvPr>
          <p:cNvSpPr txBox="1"/>
          <p:nvPr/>
        </p:nvSpPr>
        <p:spPr>
          <a:xfrm>
            <a:off x="9191002" y="2310908"/>
            <a:ext cx="3066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=&gt;(1,50,50,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18</a:t>
            </a:r>
            <a:r>
              <a:rPr lang="en-US" altLang="ko-KR" sz="1400">
                <a:latin typeface="Consolas" panose="020B0609020204030204" pitchFamily="49" charset="0"/>
              </a:rPr>
              <a:t>)=&gt;(1,50*50*9,2)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18C62D-023B-5508-030B-5696526EDF21}"/>
              </a:ext>
            </a:extLst>
          </p:cNvPr>
          <p:cNvSpPr txBox="1"/>
          <p:nvPr/>
        </p:nvSpPr>
        <p:spPr>
          <a:xfrm>
            <a:off x="10940350" y="2778899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(1,22500,2)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pred_cls_scores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7BB3FEA-A3CD-ED97-F1CB-3C97066D1E45}"/>
              </a:ext>
            </a:extLst>
          </p:cNvPr>
          <p:cNvCxnSpPr>
            <a:cxnSpLocks/>
          </p:cNvCxnSpPr>
          <p:nvPr/>
        </p:nvCxnSpPr>
        <p:spPr>
          <a:xfrm>
            <a:off x="10757373" y="3086676"/>
            <a:ext cx="1628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9" name="Picture 3">
            <a:extLst>
              <a:ext uri="{FF2B5EF4-FFF2-40B4-BE49-F238E27FC236}">
                <a16:creationId xmlns:a16="http://schemas.microsoft.com/office/drawing/2014/main" id="{73DAE304-0332-4E92-5695-8802D1DF8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312" y="683061"/>
            <a:ext cx="1257206" cy="124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8FF128D7-C143-6080-3799-840B1CA59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132" y="1173424"/>
            <a:ext cx="690077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B6F6D32-F4D4-DCEC-F0F2-A8B6456F0929}"/>
              </a:ext>
            </a:extLst>
          </p:cNvPr>
          <p:cNvSpPr txBox="1"/>
          <p:nvPr/>
        </p:nvSpPr>
        <p:spPr>
          <a:xfrm>
            <a:off x="10944221" y="3710201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(1,22500)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objectness_score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81B8DD4-2548-0748-1DBB-78A2F3A2AD94}"/>
              </a:ext>
            </a:extLst>
          </p:cNvPr>
          <p:cNvCxnSpPr>
            <a:cxnSpLocks/>
          </p:cNvCxnSpPr>
          <p:nvPr/>
        </p:nvCxnSpPr>
        <p:spPr>
          <a:xfrm>
            <a:off x="10761244" y="4017978"/>
            <a:ext cx="1628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036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EDEDF5-EDF8-657A-7520-1C6C19B9DD04}"/>
              </a:ext>
            </a:extLst>
          </p:cNvPr>
          <p:cNvSpPr txBox="1"/>
          <p:nvPr/>
        </p:nvSpPr>
        <p:spPr>
          <a:xfrm>
            <a:off x="109878" y="5140227"/>
            <a:ext cx="932819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rpn_cls_loss = F.cross_entropy(rpn_score, gt_rpn_score.long().to(DEVICE), ignore_index = -1)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x = torch.abs(mask_loc_targets.cpu() - mask_loc_preds.cpu())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rpn_loc_loss = ((x &lt; 1).float() * 0.5 * x ** 2) + ((x &gt;= 1).float() * (x - 0.5))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rpn_lambda = 10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N_reg = (gt_rpn_score &gt; 0).float().sum()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rpn_loc_loss = rpn_loc_loss.sum() / N_reg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rpn_loss = rpn_cls_loss + (rpn_lambda * rpn_loc_loss)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D0039A9-9F65-EBCF-45B6-A50717F72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358" y="353547"/>
            <a:ext cx="8345905" cy="441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05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잘린 위쪽 모서리 34">
            <a:extLst>
              <a:ext uri="{FF2B5EF4-FFF2-40B4-BE49-F238E27FC236}">
                <a16:creationId xmlns:a16="http://schemas.microsoft.com/office/drawing/2014/main" id="{D48F1C8D-8AA8-AE18-3994-4A28FC427756}"/>
              </a:ext>
            </a:extLst>
          </p:cNvPr>
          <p:cNvSpPr/>
          <p:nvPr/>
        </p:nvSpPr>
        <p:spPr>
          <a:xfrm rot="5400000">
            <a:off x="6052955" y="2176397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19CDA4-086F-F401-B294-584168CADB01}"/>
              </a:ext>
            </a:extLst>
          </p:cNvPr>
          <p:cNvSpPr txBox="1"/>
          <p:nvPr/>
        </p:nvSpPr>
        <p:spPr>
          <a:xfrm>
            <a:off x="6149177" y="246266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RPN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EA2D4728-E175-3802-A8FF-64A32D4DA23C}"/>
              </a:ext>
            </a:extLst>
          </p:cNvPr>
          <p:cNvSpPr/>
          <p:nvPr/>
        </p:nvSpPr>
        <p:spPr>
          <a:xfrm rot="5400000">
            <a:off x="2896569" y="2176397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407E18-2B1C-C675-74AA-137E62AD8FF3}"/>
              </a:ext>
            </a:extLst>
          </p:cNvPr>
          <p:cNvSpPr txBox="1"/>
          <p:nvPr/>
        </p:nvSpPr>
        <p:spPr>
          <a:xfrm>
            <a:off x="2838574" y="2491385"/>
            <a:ext cx="9957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Pre-trained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VGG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89D12-6D93-F6A2-4C1B-24A7A153CAC1}"/>
              </a:ext>
            </a:extLst>
          </p:cNvPr>
          <p:cNvSpPr txBox="1"/>
          <p:nvPr/>
        </p:nvSpPr>
        <p:spPr>
          <a:xfrm>
            <a:off x="3934254" y="2702791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C4E0AB-8FBB-75A2-B682-C40A80C7D8BD}"/>
              </a:ext>
            </a:extLst>
          </p:cNvPr>
          <p:cNvSpPr txBox="1"/>
          <p:nvPr/>
        </p:nvSpPr>
        <p:spPr>
          <a:xfrm>
            <a:off x="1269398" y="2853328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(1,3,800,800)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259391D-4F74-2B07-9C7D-346C620020EA}"/>
              </a:ext>
            </a:extLst>
          </p:cNvPr>
          <p:cNvSpPr/>
          <p:nvPr/>
        </p:nvSpPr>
        <p:spPr>
          <a:xfrm>
            <a:off x="1807620" y="2508587"/>
            <a:ext cx="960266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E5A62973-EC2E-057D-7BAF-F4097B1E7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280" y="1324747"/>
            <a:ext cx="1257206" cy="124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>
            <a:extLst>
              <a:ext uri="{FF2B5EF4-FFF2-40B4-BE49-F238E27FC236}">
                <a16:creationId xmlns:a16="http://schemas.microsoft.com/office/drawing/2014/main" id="{50FBD0E9-E322-3B8B-AA0F-45052632F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100" y="1815110"/>
            <a:ext cx="690077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2E5D63E-21CE-320F-5954-AC39F17F2A90}"/>
              </a:ext>
            </a:extLst>
          </p:cNvPr>
          <p:cNvCxnSpPr>
            <a:cxnSpLocks/>
            <a:stCxn id="35" idx="2"/>
          </p:cNvCxnSpPr>
          <p:nvPr/>
        </p:nvCxnSpPr>
        <p:spPr>
          <a:xfrm flipV="1">
            <a:off x="6472055" y="1519991"/>
            <a:ext cx="0" cy="708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2DF4448-0874-F5E8-46D1-4B5DE9456C03}"/>
              </a:ext>
            </a:extLst>
          </p:cNvPr>
          <p:cNvSpPr txBox="1"/>
          <p:nvPr/>
        </p:nvSpPr>
        <p:spPr>
          <a:xfrm>
            <a:off x="5839811" y="1587489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class score,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bbox regressors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93914FD-D253-2075-CA33-9F5D89659195}"/>
              </a:ext>
            </a:extLst>
          </p:cNvPr>
          <p:cNvSpPr/>
          <p:nvPr/>
        </p:nvSpPr>
        <p:spPr>
          <a:xfrm>
            <a:off x="6001323" y="832168"/>
            <a:ext cx="913425" cy="68782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Proposal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E2D7C0F-735B-4CD5-EC9F-BF0701B57122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6914748" y="1176080"/>
            <a:ext cx="1186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9295AAB-7475-BC8E-30CA-85A55A67D6F0}"/>
              </a:ext>
            </a:extLst>
          </p:cNvPr>
          <p:cNvSpPr txBox="1"/>
          <p:nvPr/>
        </p:nvSpPr>
        <p:spPr>
          <a:xfrm>
            <a:off x="7063021" y="462836"/>
            <a:ext cx="10791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Resion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proposals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2000</a:t>
            </a:r>
            <a:r>
              <a:rPr lang="ko-KR" altLang="en-US" sz="1400"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29BA500-3247-F9E2-0F14-DA819484C570}"/>
              </a:ext>
            </a:extLst>
          </p:cNvPr>
          <p:cNvSpPr/>
          <p:nvPr/>
        </p:nvSpPr>
        <p:spPr>
          <a:xfrm>
            <a:off x="8101263" y="3368167"/>
            <a:ext cx="913425" cy="68782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Rol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9CDCEFC-6058-ED39-466D-4FA29393B661}"/>
              </a:ext>
            </a:extLst>
          </p:cNvPr>
          <p:cNvCxnSpPr>
            <a:stCxn id="5" idx="3"/>
            <a:endCxn id="35" idx="1"/>
          </p:cNvCxnSpPr>
          <p:nvPr/>
        </p:nvCxnSpPr>
        <p:spPr>
          <a:xfrm>
            <a:off x="3786401" y="2647129"/>
            <a:ext cx="2214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DA0E5C55-7B58-5653-E9DE-4C06D33FB61F}"/>
              </a:ext>
            </a:extLst>
          </p:cNvPr>
          <p:cNvCxnSpPr>
            <a:stCxn id="5" idx="3"/>
            <a:endCxn id="45" idx="1"/>
          </p:cNvCxnSpPr>
          <p:nvPr/>
        </p:nvCxnSpPr>
        <p:spPr>
          <a:xfrm>
            <a:off x="3786401" y="2647129"/>
            <a:ext cx="4314862" cy="1064950"/>
          </a:xfrm>
          <a:prstGeom prst="bentConnector3">
            <a:avLst>
              <a:gd name="adj1" fmla="val 407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890B911-EF24-20D1-09EF-3E3B29F5CDA6}"/>
              </a:ext>
            </a:extLst>
          </p:cNvPr>
          <p:cNvSpPr txBox="1"/>
          <p:nvPr/>
        </p:nvSpPr>
        <p:spPr>
          <a:xfrm>
            <a:off x="5429175" y="3712079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1179581-A217-BBA7-F755-54B2AE2E4560}"/>
              </a:ext>
            </a:extLst>
          </p:cNvPr>
          <p:cNvSpPr/>
          <p:nvPr/>
        </p:nvSpPr>
        <p:spPr>
          <a:xfrm>
            <a:off x="8101263" y="828434"/>
            <a:ext cx="913425" cy="68782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Proposal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target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A0626FF-091A-3684-82A8-7739F9D55858}"/>
              </a:ext>
            </a:extLst>
          </p:cNvPr>
          <p:cNvCxnSpPr>
            <a:cxnSpLocks/>
            <a:stCxn id="54" idx="2"/>
            <a:endCxn id="45" idx="0"/>
          </p:cNvCxnSpPr>
          <p:nvPr/>
        </p:nvCxnSpPr>
        <p:spPr>
          <a:xfrm>
            <a:off x="8557976" y="1516257"/>
            <a:ext cx="0" cy="1851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6185527-01C5-4812-9771-774677FDD46C}"/>
              </a:ext>
            </a:extLst>
          </p:cNvPr>
          <p:cNvSpPr txBox="1"/>
          <p:nvPr/>
        </p:nvSpPr>
        <p:spPr>
          <a:xfrm>
            <a:off x="8568489" y="222802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RoIs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BC8FF47E-6F3F-8292-C46B-0E7204756172}"/>
              </a:ext>
            </a:extLst>
          </p:cNvPr>
          <p:cNvSpPr/>
          <p:nvPr/>
        </p:nvSpPr>
        <p:spPr>
          <a:xfrm rot="5400000">
            <a:off x="10039420" y="3241347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21DBC2E-9598-C9F9-6DEF-DCD6261C072E}"/>
              </a:ext>
            </a:extLst>
          </p:cNvPr>
          <p:cNvCxnSpPr>
            <a:cxnSpLocks/>
            <a:stCxn id="45" idx="3"/>
            <a:endCxn id="64" idx="1"/>
          </p:cNvCxnSpPr>
          <p:nvPr/>
        </p:nvCxnSpPr>
        <p:spPr>
          <a:xfrm>
            <a:off x="9014688" y="3712079"/>
            <a:ext cx="973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21ED5F31-AF75-D2DA-F334-92E2BE54750D}"/>
              </a:ext>
            </a:extLst>
          </p:cNvPr>
          <p:cNvSpPr txBox="1"/>
          <p:nvPr/>
        </p:nvSpPr>
        <p:spPr>
          <a:xfrm>
            <a:off x="10045490" y="3504329"/>
            <a:ext cx="4796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Fast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RCNN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4DCD035-FC8A-80A7-056F-782F60C768CD}"/>
              </a:ext>
            </a:extLst>
          </p:cNvPr>
          <p:cNvCxnSpPr>
            <a:cxnSpLocks/>
          </p:cNvCxnSpPr>
          <p:nvPr/>
        </p:nvCxnSpPr>
        <p:spPr>
          <a:xfrm>
            <a:off x="10929252" y="3710410"/>
            <a:ext cx="973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027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D16A29C-0B35-1EC2-0B4F-C8F2300CA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980" y="-2676"/>
            <a:ext cx="8784305" cy="365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D8652-C9A4-67B2-0746-DC7DA8A6A5F3}"/>
              </a:ext>
            </a:extLst>
          </p:cNvPr>
          <p:cNvSpPr txBox="1"/>
          <p:nvPr/>
        </p:nvSpPr>
        <p:spPr>
          <a:xfrm>
            <a:off x="36094" y="509337"/>
            <a:ext cx="478528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architecture_config = [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(7, 64, 2, 3), 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=&gt; (1,64,224,224)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"M",           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(1,64,112,112)</a:t>
            </a:r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(3, 192, 1, 1),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"M",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(1, 128, 1, 0),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(3, 256, 1, 1),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(1, 256, 1, 0),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(3, 512, 1, 1),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"M",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[(1, 256, 1, 0), (3, 512, 1, 1), 4],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(1, 512, 1, 0),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(3, 1024, 1, 1),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"M",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[(1, 512, 1, 0), (3, 1024, 1, 1), 2],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(3, 1024, 1, 1),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(3, 1024, 2, 1),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(3, 1024, 1, 1),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(3, 1024, 1, 1),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C2419-9E1D-6067-3400-0542E84697C7}"/>
              </a:ext>
            </a:extLst>
          </p:cNvPr>
          <p:cNvSpPr txBox="1"/>
          <p:nvPr/>
        </p:nvSpPr>
        <p:spPr>
          <a:xfrm>
            <a:off x="7885917" y="3842084"/>
            <a:ext cx="8178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N=448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F=7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S=2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P=3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FN=</a:t>
            </a:r>
            <a:r>
              <a:rPr lang="en-US" altLang="ko-KR">
                <a:solidFill>
                  <a:schemeClr val="accent1"/>
                </a:solidFill>
                <a:latin typeface="Consolas" panose="020B0609020204030204" pitchFamily="49" charset="0"/>
              </a:rPr>
              <a:t>64</a:t>
            </a:r>
            <a:endParaRPr lang="ko-KR" altLang="en-US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B27D55-897A-624C-CC88-0ECE827C1C4E}"/>
              </a:ext>
            </a:extLst>
          </p:cNvPr>
          <p:cNvSpPr txBox="1"/>
          <p:nvPr/>
        </p:nvSpPr>
        <p:spPr>
          <a:xfrm>
            <a:off x="5610727" y="3842084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chemeClr val="accent2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latin typeface="Consolas" panose="020B0609020204030204" pitchFamily="49" charset="0"/>
              </a:rPr>
              <a:t>,3,448,448)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641EA-52D3-2197-0FDE-F34D1EE6262F}"/>
              </a:ext>
            </a:extLst>
          </p:cNvPr>
          <p:cNvSpPr txBox="1"/>
          <p:nvPr/>
        </p:nvSpPr>
        <p:spPr>
          <a:xfrm>
            <a:off x="9148011" y="3842084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chemeClr val="accent2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accent1"/>
                </a:solidFill>
                <a:latin typeface="Consolas" panose="020B0609020204030204" pitchFamily="49" charset="0"/>
              </a:rPr>
              <a:t>64</a:t>
            </a:r>
            <a:r>
              <a:rPr lang="en-US" altLang="ko-KR">
                <a:latin typeface="Consolas" panose="020B0609020204030204" pitchFamily="49" charset="0"/>
              </a:rPr>
              <a:t>,224,224)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6EE96-C472-DAD8-2DBD-231CC415E95B}"/>
              </a:ext>
            </a:extLst>
          </p:cNvPr>
          <p:cNvSpPr txBox="1"/>
          <p:nvPr/>
        </p:nvSpPr>
        <p:spPr>
          <a:xfrm>
            <a:off x="4458357" y="4862212"/>
            <a:ext cx="1324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N-F+1+2P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---------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S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637187-0F1E-2CF8-6CBF-CFABD1082ABC}"/>
              </a:ext>
            </a:extLst>
          </p:cNvPr>
          <p:cNvSpPr/>
          <p:nvPr/>
        </p:nvSpPr>
        <p:spPr>
          <a:xfrm>
            <a:off x="9332495" y="48447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E5DD01-7515-FB6A-60DD-5836D14F3997}"/>
              </a:ext>
            </a:extLst>
          </p:cNvPr>
          <p:cNvSpPr/>
          <p:nvPr/>
        </p:nvSpPr>
        <p:spPr>
          <a:xfrm>
            <a:off x="9637295" y="48447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6B15E6-A02E-0200-1C37-5603D9DF0BFB}"/>
              </a:ext>
            </a:extLst>
          </p:cNvPr>
          <p:cNvSpPr/>
          <p:nvPr/>
        </p:nvSpPr>
        <p:spPr>
          <a:xfrm>
            <a:off x="9942095" y="48447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B8EEB0-1C6F-CAA7-859A-9F5678399DF8}"/>
              </a:ext>
            </a:extLst>
          </p:cNvPr>
          <p:cNvSpPr/>
          <p:nvPr/>
        </p:nvSpPr>
        <p:spPr>
          <a:xfrm>
            <a:off x="10246895" y="48447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6ABE8E-44DE-088B-3F11-0560B81EDEF7}"/>
              </a:ext>
            </a:extLst>
          </p:cNvPr>
          <p:cNvSpPr/>
          <p:nvPr/>
        </p:nvSpPr>
        <p:spPr>
          <a:xfrm>
            <a:off x="9332495" y="51495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2C5D07-58EC-0C7D-CAAB-91C4EE63D07B}"/>
              </a:ext>
            </a:extLst>
          </p:cNvPr>
          <p:cNvSpPr/>
          <p:nvPr/>
        </p:nvSpPr>
        <p:spPr>
          <a:xfrm>
            <a:off x="9637295" y="51495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F527E2-1934-8E8D-F6D0-648624310C33}"/>
              </a:ext>
            </a:extLst>
          </p:cNvPr>
          <p:cNvSpPr/>
          <p:nvPr/>
        </p:nvSpPr>
        <p:spPr>
          <a:xfrm>
            <a:off x="9942095" y="51495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7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1BAB93-7145-F120-7CB0-2429CA05915C}"/>
              </a:ext>
            </a:extLst>
          </p:cNvPr>
          <p:cNvSpPr/>
          <p:nvPr/>
        </p:nvSpPr>
        <p:spPr>
          <a:xfrm>
            <a:off x="10246895" y="51495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8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0313CE3-3E44-A4D9-5F26-B1F81D17A696}"/>
              </a:ext>
            </a:extLst>
          </p:cNvPr>
          <p:cNvSpPr/>
          <p:nvPr/>
        </p:nvSpPr>
        <p:spPr>
          <a:xfrm>
            <a:off x="9332495" y="54543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9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96A9AFC-F5FA-9F1F-851B-BB0DE547B816}"/>
              </a:ext>
            </a:extLst>
          </p:cNvPr>
          <p:cNvSpPr/>
          <p:nvPr/>
        </p:nvSpPr>
        <p:spPr>
          <a:xfrm>
            <a:off x="9637295" y="54543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E1DF20A-31ED-796C-2625-E0483E881671}"/>
              </a:ext>
            </a:extLst>
          </p:cNvPr>
          <p:cNvSpPr/>
          <p:nvPr/>
        </p:nvSpPr>
        <p:spPr>
          <a:xfrm>
            <a:off x="9942095" y="54543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BA9B6C-C96E-7F9F-D91B-B6BE5BE7F0AF}"/>
              </a:ext>
            </a:extLst>
          </p:cNvPr>
          <p:cNvSpPr/>
          <p:nvPr/>
        </p:nvSpPr>
        <p:spPr>
          <a:xfrm>
            <a:off x="10246895" y="54543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06A7A6-B1B7-E822-F782-BD8234F3B7BB}"/>
              </a:ext>
            </a:extLst>
          </p:cNvPr>
          <p:cNvSpPr/>
          <p:nvPr/>
        </p:nvSpPr>
        <p:spPr>
          <a:xfrm>
            <a:off x="9332495" y="57591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677573-3F92-025E-3F26-B6C78E07F278}"/>
              </a:ext>
            </a:extLst>
          </p:cNvPr>
          <p:cNvSpPr/>
          <p:nvPr/>
        </p:nvSpPr>
        <p:spPr>
          <a:xfrm>
            <a:off x="9637295" y="57591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5D8C49-83CD-BC73-FFFC-783B404CD1BD}"/>
              </a:ext>
            </a:extLst>
          </p:cNvPr>
          <p:cNvSpPr/>
          <p:nvPr/>
        </p:nvSpPr>
        <p:spPr>
          <a:xfrm>
            <a:off x="9942095" y="57591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08BA4F-D525-B498-B711-954EE4682885}"/>
              </a:ext>
            </a:extLst>
          </p:cNvPr>
          <p:cNvSpPr/>
          <p:nvPr/>
        </p:nvSpPr>
        <p:spPr>
          <a:xfrm>
            <a:off x="10246895" y="57591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15BF801-7274-2C7C-B7F4-FB9290ED5E6E}"/>
              </a:ext>
            </a:extLst>
          </p:cNvPr>
          <p:cNvGrpSpPr/>
          <p:nvPr/>
        </p:nvGrpSpPr>
        <p:grpSpPr>
          <a:xfrm>
            <a:off x="11237495" y="4211416"/>
            <a:ext cx="609600" cy="609600"/>
            <a:chOff x="11077525" y="4784558"/>
            <a:chExt cx="609600" cy="609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1706A76-6163-8CEA-22E2-8CB60C0FD588}"/>
                </a:ext>
              </a:extLst>
            </p:cNvPr>
            <p:cNvSpPr/>
            <p:nvPr/>
          </p:nvSpPr>
          <p:spPr>
            <a:xfrm>
              <a:off x="11077525" y="4784558"/>
              <a:ext cx="304800" cy="30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5AAC68B-62D0-A724-25ED-126A9EDC143F}"/>
                </a:ext>
              </a:extLst>
            </p:cNvPr>
            <p:cNvSpPr/>
            <p:nvPr/>
          </p:nvSpPr>
          <p:spPr>
            <a:xfrm>
              <a:off x="11382325" y="4784558"/>
              <a:ext cx="304800" cy="30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5FD11A2-5DDF-EE8A-8B72-15BDEE2597C7}"/>
                </a:ext>
              </a:extLst>
            </p:cNvPr>
            <p:cNvSpPr/>
            <p:nvPr/>
          </p:nvSpPr>
          <p:spPr>
            <a:xfrm>
              <a:off x="11077525" y="5089358"/>
              <a:ext cx="304800" cy="30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06FA0E2-2577-8252-A639-38C0456D485A}"/>
                </a:ext>
              </a:extLst>
            </p:cNvPr>
            <p:cNvSpPr/>
            <p:nvPr/>
          </p:nvSpPr>
          <p:spPr>
            <a:xfrm>
              <a:off x="11382325" y="5089358"/>
              <a:ext cx="304800" cy="30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606DACA-A4DA-78FA-B9FD-B2119707DD5C}"/>
              </a:ext>
            </a:extLst>
          </p:cNvPr>
          <p:cNvSpPr/>
          <p:nvPr/>
        </p:nvSpPr>
        <p:spPr>
          <a:xfrm>
            <a:off x="11241505" y="5125971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887F6A8-84DE-7271-327C-025F7C359AA3}"/>
              </a:ext>
            </a:extLst>
          </p:cNvPr>
          <p:cNvSpPr/>
          <p:nvPr/>
        </p:nvSpPr>
        <p:spPr>
          <a:xfrm>
            <a:off x="11546305" y="5125971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B404D6-3EED-77E4-57AE-EF6D47D140C0}"/>
              </a:ext>
            </a:extLst>
          </p:cNvPr>
          <p:cNvSpPr/>
          <p:nvPr/>
        </p:nvSpPr>
        <p:spPr>
          <a:xfrm>
            <a:off x="11241505" y="5427279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480276-CD03-CE52-F96C-25AC6E491F23}"/>
              </a:ext>
            </a:extLst>
          </p:cNvPr>
          <p:cNvSpPr/>
          <p:nvPr/>
        </p:nvSpPr>
        <p:spPr>
          <a:xfrm>
            <a:off x="11546305" y="5427279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E010606-3BAC-D49E-222F-E41C4B45CDD5}"/>
              </a:ext>
            </a:extLst>
          </p:cNvPr>
          <p:cNvSpPr/>
          <p:nvPr/>
        </p:nvSpPr>
        <p:spPr>
          <a:xfrm>
            <a:off x="9027695" y="45399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13DE60F-1ED5-E717-AA4E-68F6EEAB207A}"/>
              </a:ext>
            </a:extLst>
          </p:cNvPr>
          <p:cNvSpPr/>
          <p:nvPr/>
        </p:nvSpPr>
        <p:spPr>
          <a:xfrm>
            <a:off x="9332495" y="45399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F1BEDBD-5C91-A14F-FAD6-68A2E1647600}"/>
              </a:ext>
            </a:extLst>
          </p:cNvPr>
          <p:cNvSpPr/>
          <p:nvPr/>
        </p:nvSpPr>
        <p:spPr>
          <a:xfrm>
            <a:off x="9637295" y="45399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6C9080B-2F74-1F1B-EDE2-B8C40D029262}"/>
              </a:ext>
            </a:extLst>
          </p:cNvPr>
          <p:cNvSpPr/>
          <p:nvPr/>
        </p:nvSpPr>
        <p:spPr>
          <a:xfrm>
            <a:off x="9942095" y="45399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4CA1E96-C75B-CC23-22C6-1A77865AE03D}"/>
              </a:ext>
            </a:extLst>
          </p:cNvPr>
          <p:cNvSpPr/>
          <p:nvPr/>
        </p:nvSpPr>
        <p:spPr>
          <a:xfrm>
            <a:off x="10246895" y="45399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954D08-2348-9FF4-DB5A-8443F8DD8FC8}"/>
              </a:ext>
            </a:extLst>
          </p:cNvPr>
          <p:cNvSpPr/>
          <p:nvPr/>
        </p:nvSpPr>
        <p:spPr>
          <a:xfrm>
            <a:off x="10551695" y="45399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E06408E-07EC-3D29-5C53-04264FD2F533}"/>
              </a:ext>
            </a:extLst>
          </p:cNvPr>
          <p:cNvSpPr/>
          <p:nvPr/>
        </p:nvSpPr>
        <p:spPr>
          <a:xfrm>
            <a:off x="10551695" y="48447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5411498-6A7C-95EB-3DD1-99FC2798D171}"/>
              </a:ext>
            </a:extLst>
          </p:cNvPr>
          <p:cNvSpPr/>
          <p:nvPr/>
        </p:nvSpPr>
        <p:spPr>
          <a:xfrm>
            <a:off x="10551695" y="51495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A7CC3C6-B509-AB40-62B5-7D63FE6AAC9E}"/>
              </a:ext>
            </a:extLst>
          </p:cNvPr>
          <p:cNvSpPr/>
          <p:nvPr/>
        </p:nvSpPr>
        <p:spPr>
          <a:xfrm>
            <a:off x="10551695" y="54543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6EB47AF-CB1C-7570-7D7E-594DBAE7FBAB}"/>
              </a:ext>
            </a:extLst>
          </p:cNvPr>
          <p:cNvSpPr/>
          <p:nvPr/>
        </p:nvSpPr>
        <p:spPr>
          <a:xfrm>
            <a:off x="10551695" y="57591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EC78233-A610-EEF6-0EAF-2840D2C278F8}"/>
              </a:ext>
            </a:extLst>
          </p:cNvPr>
          <p:cNvSpPr/>
          <p:nvPr/>
        </p:nvSpPr>
        <p:spPr>
          <a:xfrm>
            <a:off x="9027695" y="60639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F627906-DF71-8AD5-B903-73BB9186FA79}"/>
              </a:ext>
            </a:extLst>
          </p:cNvPr>
          <p:cNvSpPr/>
          <p:nvPr/>
        </p:nvSpPr>
        <p:spPr>
          <a:xfrm>
            <a:off x="9332495" y="60639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104CDB7-64FC-1F53-0EC5-C03E5509129C}"/>
              </a:ext>
            </a:extLst>
          </p:cNvPr>
          <p:cNvSpPr/>
          <p:nvPr/>
        </p:nvSpPr>
        <p:spPr>
          <a:xfrm>
            <a:off x="9637295" y="60639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B454854-AB2C-BBC9-CA4D-6429189FF93B}"/>
              </a:ext>
            </a:extLst>
          </p:cNvPr>
          <p:cNvSpPr/>
          <p:nvPr/>
        </p:nvSpPr>
        <p:spPr>
          <a:xfrm>
            <a:off x="9942095" y="60639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5CE6020-16DD-512E-F99A-125E5DFB7AEC}"/>
              </a:ext>
            </a:extLst>
          </p:cNvPr>
          <p:cNvSpPr/>
          <p:nvPr/>
        </p:nvSpPr>
        <p:spPr>
          <a:xfrm>
            <a:off x="10246895" y="60639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4878CA3-ADD4-C416-C6CF-73C19EA62233}"/>
              </a:ext>
            </a:extLst>
          </p:cNvPr>
          <p:cNvSpPr/>
          <p:nvPr/>
        </p:nvSpPr>
        <p:spPr>
          <a:xfrm>
            <a:off x="10551695" y="60639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F67F6C6-ED08-01E1-2AB7-86C968DF4EF6}"/>
              </a:ext>
            </a:extLst>
          </p:cNvPr>
          <p:cNvSpPr/>
          <p:nvPr/>
        </p:nvSpPr>
        <p:spPr>
          <a:xfrm>
            <a:off x="9027695" y="48447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E035CAD-5E6B-1A06-1B1F-56F9D5D7A81F}"/>
              </a:ext>
            </a:extLst>
          </p:cNvPr>
          <p:cNvSpPr/>
          <p:nvPr/>
        </p:nvSpPr>
        <p:spPr>
          <a:xfrm>
            <a:off x="9027695" y="51495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E03CAB7-8892-AB64-200E-0ADC249A3AE2}"/>
              </a:ext>
            </a:extLst>
          </p:cNvPr>
          <p:cNvSpPr/>
          <p:nvPr/>
        </p:nvSpPr>
        <p:spPr>
          <a:xfrm>
            <a:off x="9027695" y="54543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366EDD9-32C3-ACDF-7610-8D3EE49770C8}"/>
              </a:ext>
            </a:extLst>
          </p:cNvPr>
          <p:cNvSpPr/>
          <p:nvPr/>
        </p:nvSpPr>
        <p:spPr>
          <a:xfrm>
            <a:off x="9027695" y="5759116"/>
            <a:ext cx="304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B59E7C6-17E8-10AC-D8BA-1C92F3739F77}"/>
              </a:ext>
            </a:extLst>
          </p:cNvPr>
          <p:cNvSpPr txBox="1"/>
          <p:nvPr/>
        </p:nvSpPr>
        <p:spPr>
          <a:xfrm>
            <a:off x="6106684" y="4857747"/>
            <a:ext cx="15776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448-7+1+3*2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-----------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2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245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0862F5-D2E0-70CE-52E9-8155F35F41DE}"/>
              </a:ext>
            </a:extLst>
          </p:cNvPr>
          <p:cNvSpPr txBox="1"/>
          <p:nvPr/>
        </p:nvSpPr>
        <p:spPr>
          <a:xfrm>
            <a:off x="56147" y="52137"/>
            <a:ext cx="828944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def compute_iou(boxA, boxB):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xA = max(boxA[0], boxB[0])  # xA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yA = max(boxA[1], boxB[1])  # yA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xB = min(boxA[2], boxB[2])  # xB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yB = min(boxA[3], boxB[3])  # yB = 200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interArea = max(0, xB - xA + 1) * max(0, yB - yA + 1)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boxAArea = (boxA[2] - boxA[0] + 1) * (boxA[3] - boxA[1] + 1)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boxBArea = (boxB[2] - boxB[0] + 1) * (boxB[3] - boxB[1] + 1)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iou = interArea / float(boxAArea + boxBArea - interArea)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return iou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FE656D-C657-4943-9B16-406840657C6E}"/>
              </a:ext>
            </a:extLst>
          </p:cNvPr>
          <p:cNvSpPr/>
          <p:nvPr/>
        </p:nvSpPr>
        <p:spPr>
          <a:xfrm>
            <a:off x="4898198" y="5022424"/>
            <a:ext cx="962344" cy="962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A1169D-879C-11C0-06A4-3AD4C6DB1789}"/>
              </a:ext>
            </a:extLst>
          </p:cNvPr>
          <p:cNvSpPr/>
          <p:nvPr/>
        </p:nvSpPr>
        <p:spPr>
          <a:xfrm>
            <a:off x="3947890" y="4078693"/>
            <a:ext cx="962344" cy="962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050CE16-9897-F92D-406F-F4C188F26572}"/>
              </a:ext>
            </a:extLst>
          </p:cNvPr>
          <p:cNvSpPr/>
          <p:nvPr/>
        </p:nvSpPr>
        <p:spPr>
          <a:xfrm>
            <a:off x="4853171" y="4988654"/>
            <a:ext cx="112555" cy="1125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EC40EC2-CE77-FD76-0EC6-671999275808}"/>
              </a:ext>
            </a:extLst>
          </p:cNvPr>
          <p:cNvSpPr/>
          <p:nvPr/>
        </p:nvSpPr>
        <p:spPr>
          <a:xfrm>
            <a:off x="5793014" y="5924679"/>
            <a:ext cx="112555" cy="1125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CDD585-CF93-51BD-F26C-BB68D79FF1EC}"/>
              </a:ext>
            </a:extLst>
          </p:cNvPr>
          <p:cNvSpPr txBox="1"/>
          <p:nvPr/>
        </p:nvSpPr>
        <p:spPr>
          <a:xfrm>
            <a:off x="4262331" y="5378025"/>
            <a:ext cx="969942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boxA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E4B03D-5538-48BA-3C9C-70B68C79CE39}"/>
              </a:ext>
            </a:extLst>
          </p:cNvPr>
          <p:cNvSpPr txBox="1"/>
          <p:nvPr/>
        </p:nvSpPr>
        <p:spPr>
          <a:xfrm>
            <a:off x="3284238" y="4355969"/>
            <a:ext cx="969942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boxB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7FBDF68-2046-AD6D-372C-22EDADE71B3C}"/>
              </a:ext>
            </a:extLst>
          </p:cNvPr>
          <p:cNvSpPr/>
          <p:nvPr/>
        </p:nvSpPr>
        <p:spPr>
          <a:xfrm>
            <a:off x="3923406" y="4022414"/>
            <a:ext cx="112555" cy="1125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0B077C6-CF50-5789-ABD4-3261DF0022A4}"/>
              </a:ext>
            </a:extLst>
          </p:cNvPr>
          <p:cNvSpPr/>
          <p:nvPr/>
        </p:nvSpPr>
        <p:spPr>
          <a:xfrm>
            <a:off x="4853955" y="4984758"/>
            <a:ext cx="112555" cy="1125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9B5A43-943F-20C6-CF68-E019A83990C3}"/>
              </a:ext>
            </a:extLst>
          </p:cNvPr>
          <p:cNvSpPr txBox="1"/>
          <p:nvPr/>
        </p:nvSpPr>
        <p:spPr>
          <a:xfrm>
            <a:off x="3955574" y="393039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(0,0)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EE7D46-2D9C-D928-666D-7B091D7FDDF2}"/>
              </a:ext>
            </a:extLst>
          </p:cNvPr>
          <p:cNvSpPr txBox="1"/>
          <p:nvPr/>
        </p:nvSpPr>
        <p:spPr>
          <a:xfrm>
            <a:off x="4935135" y="466111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(200,200)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E1B4C-F6FD-7FB0-0437-C7CA94C0AC2E}"/>
              </a:ext>
            </a:extLst>
          </p:cNvPr>
          <p:cNvSpPr txBox="1"/>
          <p:nvPr/>
        </p:nvSpPr>
        <p:spPr>
          <a:xfrm>
            <a:off x="5904785" y="579629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(400,400)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116B8-E665-E556-3128-8104710CF9C3}"/>
              </a:ext>
            </a:extLst>
          </p:cNvPr>
          <p:cNvSpPr txBox="1"/>
          <p:nvPr/>
        </p:nvSpPr>
        <p:spPr>
          <a:xfrm>
            <a:off x="6815174" y="4559865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iou = 0.0000123...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6971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D16A29C-0B35-1EC2-0B4F-C8F2300CA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980" y="-2676"/>
            <a:ext cx="8784305" cy="365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D8652-C9A4-67B2-0746-DC7DA8A6A5F3}"/>
              </a:ext>
            </a:extLst>
          </p:cNvPr>
          <p:cNvSpPr txBox="1"/>
          <p:nvPr/>
        </p:nvSpPr>
        <p:spPr>
          <a:xfrm>
            <a:off x="36094" y="509337"/>
            <a:ext cx="478528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architecture_config = [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(7, 64, 2, 3), 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=&gt; (1,64,224,224)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"M",           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(1,64,112,112)</a:t>
            </a:r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(3, 192, 1, 1),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"M",           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(1,192,56,56)</a:t>
            </a:r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(1, 128, 1, 0),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(3, 256, 1, 1),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(1, 256, 1, 0),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(3, 512, 1, 1),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"M",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[(1, 256, 1, 0), (3, 512, 1, 1), 4],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(1, 512, 1, 0),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(3, 1024, 1, 1),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"M",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[(1, 512, 1, 0), (3, 1024, 1, 1), 2],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(3, 1024, 1, 1),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(3, 1024, 2, 1),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(3, 1024, 1, 1),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(3, 1024, 1, 1),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C2419-9E1D-6067-3400-0542E84697C7}"/>
              </a:ext>
            </a:extLst>
          </p:cNvPr>
          <p:cNvSpPr txBox="1"/>
          <p:nvPr/>
        </p:nvSpPr>
        <p:spPr>
          <a:xfrm>
            <a:off x="7885917" y="3842084"/>
            <a:ext cx="9444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F=3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S=1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P=1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FN=</a:t>
            </a:r>
            <a:r>
              <a:rPr lang="en-US" altLang="ko-KR">
                <a:solidFill>
                  <a:schemeClr val="accent1"/>
                </a:solidFill>
                <a:latin typeface="Consolas" panose="020B0609020204030204" pitchFamily="49" charset="0"/>
              </a:rPr>
              <a:t>192</a:t>
            </a:r>
            <a:endParaRPr lang="ko-KR" altLang="en-US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641EA-52D3-2197-0FDE-F34D1EE6262F}"/>
              </a:ext>
            </a:extLst>
          </p:cNvPr>
          <p:cNvSpPr txBox="1"/>
          <p:nvPr/>
        </p:nvSpPr>
        <p:spPr>
          <a:xfrm>
            <a:off x="5726773" y="378517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chemeClr val="accent2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accent1"/>
                </a:solidFill>
                <a:latin typeface="Consolas" panose="020B0609020204030204" pitchFamily="49" charset="0"/>
              </a:rPr>
              <a:t>64</a:t>
            </a:r>
            <a:r>
              <a:rPr lang="en-US" altLang="ko-KR">
                <a:latin typeface="Consolas" panose="020B0609020204030204" pitchFamily="49" charset="0"/>
              </a:rPr>
              <a:t>,112,112)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6EE96-C472-DAD8-2DBD-231CC415E95B}"/>
              </a:ext>
            </a:extLst>
          </p:cNvPr>
          <p:cNvSpPr txBox="1"/>
          <p:nvPr/>
        </p:nvSpPr>
        <p:spPr>
          <a:xfrm>
            <a:off x="4458357" y="4862212"/>
            <a:ext cx="1324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N-F+1+2P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---------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S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B59E7C6-17E8-10AC-D8BA-1C92F3739F77}"/>
              </a:ext>
            </a:extLst>
          </p:cNvPr>
          <p:cNvSpPr txBox="1"/>
          <p:nvPr/>
        </p:nvSpPr>
        <p:spPr>
          <a:xfrm>
            <a:off x="6106684" y="4857747"/>
            <a:ext cx="15776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112-3+1+1*2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-----------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F8D18-C036-6215-6C51-AAF10753F219}"/>
              </a:ext>
            </a:extLst>
          </p:cNvPr>
          <p:cNvSpPr txBox="1"/>
          <p:nvPr/>
        </p:nvSpPr>
        <p:spPr>
          <a:xfrm>
            <a:off x="8526121" y="3785179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chemeClr val="accent2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accent1"/>
                </a:solidFill>
                <a:latin typeface="Consolas" panose="020B0609020204030204" pitchFamily="49" charset="0"/>
              </a:rPr>
              <a:t>192</a:t>
            </a:r>
            <a:r>
              <a:rPr lang="en-US" altLang="ko-KR">
                <a:latin typeface="Consolas" panose="020B0609020204030204" pitchFamily="49" charset="0"/>
              </a:rPr>
              <a:t>,112,112)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5608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D16A29C-0B35-1EC2-0B4F-C8F2300CA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980" y="-50803"/>
            <a:ext cx="8784305" cy="365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D8652-C9A4-67B2-0746-DC7DA8A6A5F3}"/>
              </a:ext>
            </a:extLst>
          </p:cNvPr>
          <p:cNvSpPr txBox="1"/>
          <p:nvPr/>
        </p:nvSpPr>
        <p:spPr>
          <a:xfrm>
            <a:off x="36094" y="509337"/>
            <a:ext cx="478528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architecture_config = [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(7, 64, 2, 3),  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=&gt; (1,64,224,224)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"M",            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(1,64,112,112)</a:t>
            </a:r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(3, 192, 1, 1),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"M",            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(1,192,56,56)</a:t>
            </a:r>
            <a:endParaRPr lang="en-US" altLang="ko-KR" sz="1600">
              <a:latin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</a:rPr>
              <a:t>    (1, 128, 1, 0),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 =&gt;</a:t>
            </a:r>
            <a:r>
              <a:rPr lang="en-US" altLang="ko-KR" sz="1600"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(1,128,56,56)</a:t>
            </a:r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(3, 256, 1, 1), 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(1,256,56,56)</a:t>
            </a:r>
            <a:endParaRPr lang="en-US" altLang="ko-KR" sz="1600">
              <a:latin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</a:rPr>
              <a:t>    (1, 256, 1, 0), 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(1,256,56,56)</a:t>
            </a:r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(3, 512, 1, 1), 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(1,512,56,56)</a:t>
            </a:r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"M",            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(1,512,28,28)</a:t>
            </a:r>
            <a:r>
              <a:rPr lang="en-US" altLang="ko-KR" sz="1600"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[(1, 256, 1, 0), (3, 512, 1, 1), 4],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(1, 512, 1, 0),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(3, 1024, 1, 1),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(1,1024,28,28)</a:t>
            </a:r>
            <a:r>
              <a:rPr lang="en-US" altLang="ko-KR" sz="1600"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"M",            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(1,1024,14,14)</a:t>
            </a:r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[(1, 512, 1, 0), (3, 1024, 1, 1), 2],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(3, 1024, 1, 1),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(3, 1024, 2, 1),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600"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FF0000"/>
                </a:solidFill>
                <a:latin typeface="Consolas" panose="020B0609020204030204" pitchFamily="49" charset="0"/>
              </a:rPr>
              <a:t>(1,1024,7,7)</a:t>
            </a:r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(3, 1024, 1, 1),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(3, 1024, 1, 1),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C2419-9E1D-6067-3400-0542E84697C7}"/>
              </a:ext>
            </a:extLst>
          </p:cNvPr>
          <p:cNvSpPr txBox="1"/>
          <p:nvPr/>
        </p:nvSpPr>
        <p:spPr>
          <a:xfrm>
            <a:off x="7885917" y="3842084"/>
            <a:ext cx="9444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F=1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S=1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P=0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FN=</a:t>
            </a:r>
            <a:r>
              <a:rPr lang="en-US" altLang="ko-KR">
                <a:solidFill>
                  <a:schemeClr val="accent1"/>
                </a:solidFill>
                <a:latin typeface="Consolas" panose="020B0609020204030204" pitchFamily="49" charset="0"/>
              </a:rPr>
              <a:t>128</a:t>
            </a:r>
            <a:endParaRPr lang="ko-KR" altLang="en-US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641EA-52D3-2197-0FDE-F34D1EE6262F}"/>
              </a:ext>
            </a:extLst>
          </p:cNvPr>
          <p:cNvSpPr txBox="1"/>
          <p:nvPr/>
        </p:nvSpPr>
        <p:spPr>
          <a:xfrm>
            <a:off x="5726773" y="3785179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chemeClr val="accent2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accent1"/>
                </a:solidFill>
                <a:latin typeface="Consolas" panose="020B0609020204030204" pitchFamily="49" charset="0"/>
              </a:rPr>
              <a:t>192</a:t>
            </a:r>
            <a:r>
              <a:rPr lang="en-US" altLang="ko-KR">
                <a:latin typeface="Consolas" panose="020B0609020204030204" pitchFamily="49" charset="0"/>
              </a:rPr>
              <a:t>,56,56)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6EE96-C472-DAD8-2DBD-231CC415E95B}"/>
              </a:ext>
            </a:extLst>
          </p:cNvPr>
          <p:cNvSpPr txBox="1"/>
          <p:nvPr/>
        </p:nvSpPr>
        <p:spPr>
          <a:xfrm>
            <a:off x="4458357" y="4862212"/>
            <a:ext cx="1324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N-F+1+2P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---------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S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B59E7C6-17E8-10AC-D8BA-1C92F3739F77}"/>
              </a:ext>
            </a:extLst>
          </p:cNvPr>
          <p:cNvSpPr txBox="1"/>
          <p:nvPr/>
        </p:nvSpPr>
        <p:spPr>
          <a:xfrm>
            <a:off x="6106684" y="4857747"/>
            <a:ext cx="15776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56-1+1+0*2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-----------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F8D18-C036-6215-6C51-AAF10753F219}"/>
              </a:ext>
            </a:extLst>
          </p:cNvPr>
          <p:cNvSpPr txBox="1"/>
          <p:nvPr/>
        </p:nvSpPr>
        <p:spPr>
          <a:xfrm>
            <a:off x="8526121" y="3785179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chemeClr val="accent2"/>
                </a:solidFill>
                <a:latin typeface="Consolas" panose="020B0609020204030204" pitchFamily="49" charset="0"/>
              </a:rPr>
              <a:t>1</a:t>
            </a:r>
            <a:r>
              <a:rPr lang="en-US" altLang="ko-KR">
                <a:latin typeface="Consolas" panose="020B0609020204030204" pitchFamily="49" charset="0"/>
              </a:rPr>
              <a:t>,</a:t>
            </a:r>
            <a:r>
              <a:rPr lang="en-US" altLang="ko-KR">
                <a:solidFill>
                  <a:schemeClr val="accent1"/>
                </a:solidFill>
                <a:latin typeface="Consolas" panose="020B0609020204030204" pitchFamily="49" charset="0"/>
              </a:rPr>
              <a:t>128</a:t>
            </a:r>
            <a:r>
              <a:rPr lang="en-US" altLang="ko-KR">
                <a:latin typeface="Consolas" panose="020B0609020204030204" pitchFamily="49" charset="0"/>
              </a:rPr>
              <a:t>,56,56)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9366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F2AD46-4034-C493-AC22-03577DF5F70F}"/>
                  </a:ext>
                </a:extLst>
              </p:cNvPr>
              <p:cNvSpPr txBox="1"/>
              <p:nvPr/>
            </p:nvSpPr>
            <p:spPr>
              <a:xfrm>
                <a:off x="4150894" y="950494"/>
                <a:ext cx="9043738" cy="1668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ko-KR" alt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𝜆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𝑐𝑜𝑜𝑟𝑑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𝑖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𝑗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𝕝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𝑜𝑏𝑗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(</m:t>
                                </m:r>
                                <m:d>
                                  <m:d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𝑥</m:t>
                                    </m:r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ko-KR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맑은 고딕" panose="020B0503020000020004" pitchFamily="50" charset="-127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ko-KR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맑은 고딕" panose="020B0503020000020004" pitchFamily="50" charset="-127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𝑦</m:t>
                                    </m:r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ko-KR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맑은 고딕" panose="020B0503020000020004" pitchFamily="50" charset="-127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ko-KR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맑은 고딕" panose="020B0503020000020004" pitchFamily="50" charset="-127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+</a:t>
                </a:r>
                <a:r>
                  <a:rPr lang="en-US" altLang="ko-KR" sz="16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𝑐𝑜𝑜𝑟𝑑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  <m:e>
                        <m:nary>
                          <m:naryPr>
                            <m:chr m:val="∑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𝕝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𝑜𝑏𝑗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rad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ko-KR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</m:e>
                                </m:d>
                              </m:e>
                              <m:sup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rad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ko-KR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</m:e>
                                </m:d>
                              </m:e>
                              <m:sup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/>
                <a:endParaRPr lang="en-US" altLang="ko-KR" sz="1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/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예측 좌표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x, y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값과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Ground Truth x, y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값의 오차 제곱을 기반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/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모든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Cell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Bbox(89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Bbox)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중에 예측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Bbox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책임지는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Bbox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만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Loss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계산</a:t>
                </a:r>
                <a:endPara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𝕝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𝑖𝑗</m:t>
                        </m:r>
                      </m:sub>
                      <m: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𝑜𝑏𝑗</m:t>
                        </m:r>
                      </m:sup>
                    </m:sSubSup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는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98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개의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Bbox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중 오브젝트 예측을 책임지는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Bbox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만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1,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나머지는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F2AD46-4034-C493-AC22-03577DF5F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894" y="950494"/>
                <a:ext cx="9043738" cy="1668405"/>
              </a:xfrm>
              <a:prstGeom prst="rect">
                <a:avLst/>
              </a:prstGeom>
              <a:blipFill>
                <a:blip r:embed="rId2"/>
                <a:stretch>
                  <a:fillRect l="-2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A87B6A15-EB58-97F3-EBAE-E8A52BD457B8}"/>
              </a:ext>
            </a:extLst>
          </p:cNvPr>
          <p:cNvSpPr/>
          <p:nvPr/>
        </p:nvSpPr>
        <p:spPr>
          <a:xfrm>
            <a:off x="6495787" y="360856"/>
            <a:ext cx="2050646" cy="308902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BBox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중심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x, y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좌표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Loss</a:t>
            </a:r>
            <a:endParaRPr lang="ko-KR" altLang="en-US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07D280-CB4F-837E-E3BF-677B757CE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894" y="3044805"/>
            <a:ext cx="8430126" cy="324656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B572C4A-6BA1-D45C-DEC3-81DA789E2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07" y="836613"/>
            <a:ext cx="3714086" cy="385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84114B4-DA4D-6634-4E4F-2CB2BFF98C6B}"/>
              </a:ext>
            </a:extLst>
          </p:cNvPr>
          <p:cNvSpPr/>
          <p:nvPr/>
        </p:nvSpPr>
        <p:spPr>
          <a:xfrm>
            <a:off x="405063" y="1682441"/>
            <a:ext cx="2053390" cy="15821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4C8752-15D3-F048-51BF-8960DB1DA18E}"/>
              </a:ext>
            </a:extLst>
          </p:cNvPr>
          <p:cNvSpPr/>
          <p:nvPr/>
        </p:nvSpPr>
        <p:spPr>
          <a:xfrm>
            <a:off x="1198054" y="1798746"/>
            <a:ext cx="745958" cy="164030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496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정육면체 3">
            <a:extLst>
              <a:ext uri="{FF2B5EF4-FFF2-40B4-BE49-F238E27FC236}">
                <a16:creationId xmlns:a16="http://schemas.microsoft.com/office/drawing/2014/main" id="{4E2B10A9-A402-8047-F006-D340FC168235}"/>
              </a:ext>
            </a:extLst>
          </p:cNvPr>
          <p:cNvSpPr/>
          <p:nvPr/>
        </p:nvSpPr>
        <p:spPr>
          <a:xfrm>
            <a:off x="2133600" y="810126"/>
            <a:ext cx="2999874" cy="2999873"/>
          </a:xfrm>
          <a:prstGeom prst="cube">
            <a:avLst>
              <a:gd name="adj" fmla="val 8060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97D2F-EA9F-A96B-5286-A9229F9CCE18}"/>
              </a:ext>
            </a:extLst>
          </p:cNvPr>
          <p:cNvSpPr txBox="1"/>
          <p:nvPr/>
        </p:nvSpPr>
        <p:spPr>
          <a:xfrm>
            <a:off x="1822296" y="33969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7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1CBBEE-0286-C79A-A2BE-A303C350E76E}"/>
              </a:ext>
            </a:extLst>
          </p:cNvPr>
          <p:cNvSpPr txBox="1"/>
          <p:nvPr/>
        </p:nvSpPr>
        <p:spPr>
          <a:xfrm>
            <a:off x="2239390" y="37662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7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" name="정육면체 6">
            <a:extLst>
              <a:ext uri="{FF2B5EF4-FFF2-40B4-BE49-F238E27FC236}">
                <a16:creationId xmlns:a16="http://schemas.microsoft.com/office/drawing/2014/main" id="{5267C8D6-36EA-1CC2-6643-81B819BB30A7}"/>
              </a:ext>
            </a:extLst>
          </p:cNvPr>
          <p:cNvSpPr/>
          <p:nvPr/>
        </p:nvSpPr>
        <p:spPr>
          <a:xfrm>
            <a:off x="2650957" y="814137"/>
            <a:ext cx="2474495" cy="2474495"/>
          </a:xfrm>
          <a:prstGeom prst="cube">
            <a:avLst>
              <a:gd name="adj" fmla="val 97471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9DF37A-2BB7-80D2-83C3-24A8B66DB2A5}"/>
              </a:ext>
            </a:extLst>
          </p:cNvPr>
          <p:cNvSpPr/>
          <p:nvPr/>
        </p:nvSpPr>
        <p:spPr>
          <a:xfrm>
            <a:off x="4331369" y="2735179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4FAA3-FEAA-C0E8-3222-B2F39E806517}"/>
              </a:ext>
            </a:extLst>
          </p:cNvPr>
          <p:cNvSpPr/>
          <p:nvPr/>
        </p:nvSpPr>
        <p:spPr>
          <a:xfrm>
            <a:off x="4580021" y="2735179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B00271-5AC1-A095-88A0-7994D7F5371E}"/>
              </a:ext>
            </a:extLst>
          </p:cNvPr>
          <p:cNvSpPr/>
          <p:nvPr/>
        </p:nvSpPr>
        <p:spPr>
          <a:xfrm>
            <a:off x="4828673" y="2735179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F72615-C464-0CDB-5758-7C11C1BC7E72}"/>
              </a:ext>
            </a:extLst>
          </p:cNvPr>
          <p:cNvSpPr/>
          <p:nvPr/>
        </p:nvSpPr>
        <p:spPr>
          <a:xfrm>
            <a:off x="5077325" y="2735179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4007A5-9296-B738-6959-C2A23EAD7E53}"/>
              </a:ext>
            </a:extLst>
          </p:cNvPr>
          <p:cNvSpPr/>
          <p:nvPr/>
        </p:nvSpPr>
        <p:spPr>
          <a:xfrm>
            <a:off x="5325977" y="2735179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B67B23-1801-AE7B-B3A2-641153A8FAB7}"/>
              </a:ext>
            </a:extLst>
          </p:cNvPr>
          <p:cNvSpPr/>
          <p:nvPr/>
        </p:nvSpPr>
        <p:spPr>
          <a:xfrm>
            <a:off x="5574629" y="2735179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E7792C-6CD0-A321-CD6A-3BB628652D2F}"/>
              </a:ext>
            </a:extLst>
          </p:cNvPr>
          <p:cNvSpPr/>
          <p:nvPr/>
        </p:nvSpPr>
        <p:spPr>
          <a:xfrm>
            <a:off x="5823281" y="2735179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0C3095-0795-207F-8F60-9366B3624B2C}"/>
              </a:ext>
            </a:extLst>
          </p:cNvPr>
          <p:cNvSpPr/>
          <p:nvPr/>
        </p:nvSpPr>
        <p:spPr>
          <a:xfrm>
            <a:off x="6071933" y="2735179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7A888E-3D39-C491-9096-E86118DDAEB8}"/>
              </a:ext>
            </a:extLst>
          </p:cNvPr>
          <p:cNvSpPr/>
          <p:nvPr/>
        </p:nvSpPr>
        <p:spPr>
          <a:xfrm>
            <a:off x="6320585" y="2735179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9342BD-2E2C-73DF-D0E5-BFC29A9E898C}"/>
              </a:ext>
            </a:extLst>
          </p:cNvPr>
          <p:cNvSpPr/>
          <p:nvPr/>
        </p:nvSpPr>
        <p:spPr>
          <a:xfrm>
            <a:off x="6569237" y="2735179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929264-FAB2-37BF-F8A0-74A892C858E5}"/>
              </a:ext>
            </a:extLst>
          </p:cNvPr>
          <p:cNvSpPr/>
          <p:nvPr/>
        </p:nvSpPr>
        <p:spPr>
          <a:xfrm>
            <a:off x="6817889" y="2735179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BC62BAC-05C7-2C6A-B5B5-73886C0118AF}"/>
              </a:ext>
            </a:extLst>
          </p:cNvPr>
          <p:cNvSpPr/>
          <p:nvPr/>
        </p:nvSpPr>
        <p:spPr>
          <a:xfrm>
            <a:off x="7066541" y="2735179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AC95CB-5733-0794-8336-ACDDAE26718D}"/>
              </a:ext>
            </a:extLst>
          </p:cNvPr>
          <p:cNvSpPr/>
          <p:nvPr/>
        </p:nvSpPr>
        <p:spPr>
          <a:xfrm>
            <a:off x="7315193" y="2735179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61D64E2-571B-4948-A529-421FA62A86D0}"/>
              </a:ext>
            </a:extLst>
          </p:cNvPr>
          <p:cNvSpPr/>
          <p:nvPr/>
        </p:nvSpPr>
        <p:spPr>
          <a:xfrm>
            <a:off x="7563845" y="2735179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38227C-DACD-2B32-EBC7-52D47988EF89}"/>
              </a:ext>
            </a:extLst>
          </p:cNvPr>
          <p:cNvSpPr/>
          <p:nvPr/>
        </p:nvSpPr>
        <p:spPr>
          <a:xfrm>
            <a:off x="7812497" y="2735179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E67FB1C-A910-1A3D-16E9-FD4B5783F047}"/>
              </a:ext>
            </a:extLst>
          </p:cNvPr>
          <p:cNvSpPr/>
          <p:nvPr/>
        </p:nvSpPr>
        <p:spPr>
          <a:xfrm>
            <a:off x="8061149" y="2735179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9C05E2-13DA-C1B6-C4CD-D087E7F77054}"/>
              </a:ext>
            </a:extLst>
          </p:cNvPr>
          <p:cNvSpPr/>
          <p:nvPr/>
        </p:nvSpPr>
        <p:spPr>
          <a:xfrm>
            <a:off x="8309801" y="2735179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470D0A4-9906-A6E5-CCFD-0F4A8E66B2BA}"/>
              </a:ext>
            </a:extLst>
          </p:cNvPr>
          <p:cNvSpPr/>
          <p:nvPr/>
        </p:nvSpPr>
        <p:spPr>
          <a:xfrm>
            <a:off x="8558453" y="2735179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DCF65CE-183F-1CB3-ACDB-ED6EE7E43FCF}"/>
              </a:ext>
            </a:extLst>
          </p:cNvPr>
          <p:cNvSpPr/>
          <p:nvPr/>
        </p:nvSpPr>
        <p:spPr>
          <a:xfrm>
            <a:off x="8807105" y="2735179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805B87-9B2A-92B6-4153-43170DDA448F}"/>
              </a:ext>
            </a:extLst>
          </p:cNvPr>
          <p:cNvSpPr/>
          <p:nvPr/>
        </p:nvSpPr>
        <p:spPr>
          <a:xfrm>
            <a:off x="9055757" y="2735179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1AA227-7408-5D30-9399-5D0154C4B6A5}"/>
              </a:ext>
            </a:extLst>
          </p:cNvPr>
          <p:cNvSpPr/>
          <p:nvPr/>
        </p:nvSpPr>
        <p:spPr>
          <a:xfrm>
            <a:off x="9304409" y="2735179"/>
            <a:ext cx="248652" cy="2486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0.9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A91EB8D-AC9D-3F9E-7596-A64C5F9D5805}"/>
              </a:ext>
            </a:extLst>
          </p:cNvPr>
          <p:cNvSpPr/>
          <p:nvPr/>
        </p:nvSpPr>
        <p:spPr>
          <a:xfrm>
            <a:off x="9553074" y="2735179"/>
            <a:ext cx="248652" cy="2486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56F631F-BFAB-A66A-230E-444408E52D61}"/>
              </a:ext>
            </a:extLst>
          </p:cNvPr>
          <p:cNvSpPr/>
          <p:nvPr/>
        </p:nvSpPr>
        <p:spPr>
          <a:xfrm>
            <a:off x="9801726" y="2735179"/>
            <a:ext cx="248652" cy="2486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2658A75-F7A5-782A-E279-56093D26EF32}"/>
              </a:ext>
            </a:extLst>
          </p:cNvPr>
          <p:cNvSpPr/>
          <p:nvPr/>
        </p:nvSpPr>
        <p:spPr>
          <a:xfrm>
            <a:off x="10050378" y="2735179"/>
            <a:ext cx="248652" cy="2486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44B7744-F2CC-5478-D47E-EFC04D680F5A}"/>
              </a:ext>
            </a:extLst>
          </p:cNvPr>
          <p:cNvSpPr/>
          <p:nvPr/>
        </p:nvSpPr>
        <p:spPr>
          <a:xfrm>
            <a:off x="10299030" y="2735179"/>
            <a:ext cx="248652" cy="2486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EF63DB-F3F8-FFED-7FCB-0570D4BCBD2F}"/>
              </a:ext>
            </a:extLst>
          </p:cNvPr>
          <p:cNvSpPr/>
          <p:nvPr/>
        </p:nvSpPr>
        <p:spPr>
          <a:xfrm>
            <a:off x="10547682" y="2735179"/>
            <a:ext cx="248652" cy="2486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  <a:latin typeface="Consolas" panose="020B0609020204030204" pitchFamily="49" charset="0"/>
              </a:rPr>
              <a:t>0.5</a:t>
            </a:r>
            <a:endParaRPr lang="ko-KR" altLang="en-US" sz="8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83CC006-AFE0-F65D-BF34-5DEABAD133B3}"/>
              </a:ext>
            </a:extLst>
          </p:cNvPr>
          <p:cNvSpPr/>
          <p:nvPr/>
        </p:nvSpPr>
        <p:spPr>
          <a:xfrm>
            <a:off x="10796347" y="2735179"/>
            <a:ext cx="248652" cy="2486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7A92AFE-02D1-E634-B0E7-1A1D68147B16}"/>
              </a:ext>
            </a:extLst>
          </p:cNvPr>
          <p:cNvSpPr/>
          <p:nvPr/>
        </p:nvSpPr>
        <p:spPr>
          <a:xfrm>
            <a:off x="11044999" y="2735179"/>
            <a:ext cx="248652" cy="2486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BC4D80-2C86-39DF-D3D2-E447ABA2E691}"/>
              </a:ext>
            </a:extLst>
          </p:cNvPr>
          <p:cNvSpPr/>
          <p:nvPr/>
        </p:nvSpPr>
        <p:spPr>
          <a:xfrm>
            <a:off x="11293651" y="2735179"/>
            <a:ext cx="248652" cy="2486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34B0CEC-D39F-E469-2432-7538E328F0BA}"/>
              </a:ext>
            </a:extLst>
          </p:cNvPr>
          <p:cNvSpPr/>
          <p:nvPr/>
        </p:nvSpPr>
        <p:spPr>
          <a:xfrm>
            <a:off x="11542303" y="2735179"/>
            <a:ext cx="248652" cy="2486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4F71E4-FFB3-F4FD-0112-E06E6B757AF0}"/>
              </a:ext>
            </a:extLst>
          </p:cNvPr>
          <p:cNvSpPr txBox="1"/>
          <p:nvPr/>
        </p:nvSpPr>
        <p:spPr>
          <a:xfrm>
            <a:off x="3827558" y="19166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30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924CDA-4686-F26C-1470-40219E2313F6}"/>
              </a:ext>
            </a:extLst>
          </p:cNvPr>
          <p:cNvSpPr txBox="1"/>
          <p:nvPr/>
        </p:nvSpPr>
        <p:spPr>
          <a:xfrm>
            <a:off x="4580021" y="240631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pred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696C247-3B24-6F6A-70E8-47264AB4CD61}"/>
              </a:ext>
            </a:extLst>
          </p:cNvPr>
          <p:cNvSpPr/>
          <p:nvPr/>
        </p:nvSpPr>
        <p:spPr>
          <a:xfrm>
            <a:off x="4331369" y="3549316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F4F4CD0-A031-3EBF-8D9F-597C8E3C9D51}"/>
              </a:ext>
            </a:extLst>
          </p:cNvPr>
          <p:cNvSpPr/>
          <p:nvPr/>
        </p:nvSpPr>
        <p:spPr>
          <a:xfrm>
            <a:off x="4580021" y="3549316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990696B-ED38-F080-415B-0641610611DD}"/>
              </a:ext>
            </a:extLst>
          </p:cNvPr>
          <p:cNvSpPr/>
          <p:nvPr/>
        </p:nvSpPr>
        <p:spPr>
          <a:xfrm>
            <a:off x="4828673" y="3549316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8B8C13C-969C-2678-A741-C74DED4E9DD6}"/>
              </a:ext>
            </a:extLst>
          </p:cNvPr>
          <p:cNvSpPr/>
          <p:nvPr/>
        </p:nvSpPr>
        <p:spPr>
          <a:xfrm>
            <a:off x="5077325" y="3549316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E4021F-3973-7E3F-3B59-039BFA0EA7A2}"/>
              </a:ext>
            </a:extLst>
          </p:cNvPr>
          <p:cNvSpPr/>
          <p:nvPr/>
        </p:nvSpPr>
        <p:spPr>
          <a:xfrm>
            <a:off x="5325977" y="3549316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1DCBD32-58DB-5680-541C-8155B0A3B7DC}"/>
              </a:ext>
            </a:extLst>
          </p:cNvPr>
          <p:cNvSpPr/>
          <p:nvPr/>
        </p:nvSpPr>
        <p:spPr>
          <a:xfrm>
            <a:off x="5574629" y="3549316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373EC8A-E27B-BCBB-1B24-ABE97440AC8D}"/>
              </a:ext>
            </a:extLst>
          </p:cNvPr>
          <p:cNvSpPr/>
          <p:nvPr/>
        </p:nvSpPr>
        <p:spPr>
          <a:xfrm>
            <a:off x="5823281" y="3549316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8BB8967-3518-9E41-E17F-D51A6DB55669}"/>
              </a:ext>
            </a:extLst>
          </p:cNvPr>
          <p:cNvSpPr/>
          <p:nvPr/>
        </p:nvSpPr>
        <p:spPr>
          <a:xfrm>
            <a:off x="6071933" y="3549316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A5F0F01-EF42-C8FF-ADD6-EB81F9C64D73}"/>
              </a:ext>
            </a:extLst>
          </p:cNvPr>
          <p:cNvSpPr/>
          <p:nvPr/>
        </p:nvSpPr>
        <p:spPr>
          <a:xfrm>
            <a:off x="6320585" y="3549316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6C413AE-461F-2BA9-0FF6-44E4B01A0E49}"/>
              </a:ext>
            </a:extLst>
          </p:cNvPr>
          <p:cNvSpPr/>
          <p:nvPr/>
        </p:nvSpPr>
        <p:spPr>
          <a:xfrm>
            <a:off x="6569237" y="3549316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E5EB06F-FCBC-6DE9-C85A-787E322FE056}"/>
              </a:ext>
            </a:extLst>
          </p:cNvPr>
          <p:cNvSpPr/>
          <p:nvPr/>
        </p:nvSpPr>
        <p:spPr>
          <a:xfrm>
            <a:off x="6817889" y="3549316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06DE384-C5F9-64BF-C465-DEC1C119083D}"/>
              </a:ext>
            </a:extLst>
          </p:cNvPr>
          <p:cNvSpPr/>
          <p:nvPr/>
        </p:nvSpPr>
        <p:spPr>
          <a:xfrm>
            <a:off x="7066541" y="3549316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40BAFDD-22F0-5717-0BAA-649A56B80727}"/>
              </a:ext>
            </a:extLst>
          </p:cNvPr>
          <p:cNvSpPr/>
          <p:nvPr/>
        </p:nvSpPr>
        <p:spPr>
          <a:xfrm>
            <a:off x="7315193" y="3549316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B77AF8B-2CB1-E6C5-6BE1-AE59871E0608}"/>
              </a:ext>
            </a:extLst>
          </p:cNvPr>
          <p:cNvSpPr/>
          <p:nvPr/>
        </p:nvSpPr>
        <p:spPr>
          <a:xfrm>
            <a:off x="7563845" y="3549316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68BC314-13E3-E5C1-4E96-4733E0FB067F}"/>
              </a:ext>
            </a:extLst>
          </p:cNvPr>
          <p:cNvSpPr/>
          <p:nvPr/>
        </p:nvSpPr>
        <p:spPr>
          <a:xfrm>
            <a:off x="7812497" y="3549316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BCD268B-FCD2-53CE-08E0-8C45EAC23CF0}"/>
              </a:ext>
            </a:extLst>
          </p:cNvPr>
          <p:cNvSpPr/>
          <p:nvPr/>
        </p:nvSpPr>
        <p:spPr>
          <a:xfrm>
            <a:off x="8061149" y="3549316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86A5AB6-CFF3-0175-33D5-1874D5AAE229}"/>
              </a:ext>
            </a:extLst>
          </p:cNvPr>
          <p:cNvSpPr/>
          <p:nvPr/>
        </p:nvSpPr>
        <p:spPr>
          <a:xfrm>
            <a:off x="8309801" y="3549316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2DB575-F8E7-68FF-294E-26B8F0CB89C4}"/>
              </a:ext>
            </a:extLst>
          </p:cNvPr>
          <p:cNvSpPr/>
          <p:nvPr/>
        </p:nvSpPr>
        <p:spPr>
          <a:xfrm>
            <a:off x="8558453" y="3549316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7BDC072-AA48-0A53-A03B-5C0DE30AD999}"/>
              </a:ext>
            </a:extLst>
          </p:cNvPr>
          <p:cNvSpPr/>
          <p:nvPr/>
        </p:nvSpPr>
        <p:spPr>
          <a:xfrm>
            <a:off x="8807105" y="3549316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D68D453-F268-38EF-8E9D-EBF7FF5A4FD1}"/>
              </a:ext>
            </a:extLst>
          </p:cNvPr>
          <p:cNvSpPr/>
          <p:nvPr/>
        </p:nvSpPr>
        <p:spPr>
          <a:xfrm>
            <a:off x="9055757" y="3549316"/>
            <a:ext cx="248652" cy="2486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202E6CB-0819-27A7-CAC5-338232F4A0F3}"/>
              </a:ext>
            </a:extLst>
          </p:cNvPr>
          <p:cNvSpPr/>
          <p:nvPr/>
        </p:nvSpPr>
        <p:spPr>
          <a:xfrm>
            <a:off x="9304409" y="3549316"/>
            <a:ext cx="248652" cy="2486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24C16B6-79E4-0B2F-497B-D9BC3468AF3A}"/>
              </a:ext>
            </a:extLst>
          </p:cNvPr>
          <p:cNvSpPr/>
          <p:nvPr/>
        </p:nvSpPr>
        <p:spPr>
          <a:xfrm>
            <a:off x="9553074" y="3549316"/>
            <a:ext cx="248652" cy="2486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D2E950C-E457-74DD-1286-C4020B9C72E9}"/>
              </a:ext>
            </a:extLst>
          </p:cNvPr>
          <p:cNvSpPr/>
          <p:nvPr/>
        </p:nvSpPr>
        <p:spPr>
          <a:xfrm>
            <a:off x="9801726" y="3549316"/>
            <a:ext cx="248652" cy="2486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1BD8069-9DA0-AA25-2789-B400CEDA8CAF}"/>
              </a:ext>
            </a:extLst>
          </p:cNvPr>
          <p:cNvSpPr/>
          <p:nvPr/>
        </p:nvSpPr>
        <p:spPr>
          <a:xfrm>
            <a:off x="10050378" y="3549316"/>
            <a:ext cx="248652" cy="2486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2D1BB4A-3FFA-8BEE-34C2-A020B22420B8}"/>
              </a:ext>
            </a:extLst>
          </p:cNvPr>
          <p:cNvSpPr/>
          <p:nvPr/>
        </p:nvSpPr>
        <p:spPr>
          <a:xfrm>
            <a:off x="10299030" y="3549316"/>
            <a:ext cx="248652" cy="2486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C2A8B9E-F61E-51AD-8429-CC09B241A67E}"/>
              </a:ext>
            </a:extLst>
          </p:cNvPr>
          <p:cNvSpPr/>
          <p:nvPr/>
        </p:nvSpPr>
        <p:spPr>
          <a:xfrm>
            <a:off x="10547682" y="3549316"/>
            <a:ext cx="248652" cy="2486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3456378-F668-8AC2-AD47-077832D97577}"/>
              </a:ext>
            </a:extLst>
          </p:cNvPr>
          <p:cNvSpPr/>
          <p:nvPr/>
        </p:nvSpPr>
        <p:spPr>
          <a:xfrm>
            <a:off x="10796347" y="3549316"/>
            <a:ext cx="248652" cy="2486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7DF40B-330C-EF3B-FE70-411FEC2D45C5}"/>
              </a:ext>
            </a:extLst>
          </p:cNvPr>
          <p:cNvSpPr/>
          <p:nvPr/>
        </p:nvSpPr>
        <p:spPr>
          <a:xfrm>
            <a:off x="11044999" y="3549316"/>
            <a:ext cx="248652" cy="2486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8BD7A33-4659-2A1E-2429-836FEEA53760}"/>
              </a:ext>
            </a:extLst>
          </p:cNvPr>
          <p:cNvSpPr/>
          <p:nvPr/>
        </p:nvSpPr>
        <p:spPr>
          <a:xfrm>
            <a:off x="11293651" y="3549316"/>
            <a:ext cx="248652" cy="2486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0F4A93B-BD59-6F93-25F1-6613325EEF89}"/>
              </a:ext>
            </a:extLst>
          </p:cNvPr>
          <p:cNvSpPr/>
          <p:nvPr/>
        </p:nvSpPr>
        <p:spPr>
          <a:xfrm>
            <a:off x="11542303" y="3549316"/>
            <a:ext cx="248652" cy="2486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4CC1A24-5482-8117-A0B7-087F0D266E67}"/>
              </a:ext>
            </a:extLst>
          </p:cNvPr>
          <p:cNvSpPr txBox="1"/>
          <p:nvPr/>
        </p:nvSpPr>
        <p:spPr>
          <a:xfrm>
            <a:off x="4580021" y="322045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target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7F190DF-0FFC-5499-5061-644FFEC982E3}"/>
              </a:ext>
            </a:extLst>
          </p:cNvPr>
          <p:cNvSpPr txBox="1"/>
          <p:nvPr/>
        </p:nvSpPr>
        <p:spPr>
          <a:xfrm>
            <a:off x="9209765" y="324433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20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3C30857-3B73-F816-74EB-E01B33BBA61C}"/>
              </a:ext>
            </a:extLst>
          </p:cNvPr>
          <p:cNvSpPr txBox="1"/>
          <p:nvPr/>
        </p:nvSpPr>
        <p:spPr>
          <a:xfrm>
            <a:off x="9582750" y="373398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21:25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1F8F805-14D4-04BF-F601-FDC7B015EEFC}"/>
              </a:ext>
            </a:extLst>
          </p:cNvPr>
          <p:cNvSpPr txBox="1"/>
          <p:nvPr/>
        </p:nvSpPr>
        <p:spPr>
          <a:xfrm>
            <a:off x="9582750" y="291920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21:25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616FE1-F612-2C78-2EA1-3DF69E75EFD2}"/>
              </a:ext>
            </a:extLst>
          </p:cNvPr>
          <p:cNvSpPr txBox="1"/>
          <p:nvPr/>
        </p:nvSpPr>
        <p:spPr>
          <a:xfrm>
            <a:off x="10826010" y="2935251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26:30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5F53FC4-9AFE-5150-2FBB-710FE37F4521}"/>
              </a:ext>
            </a:extLst>
          </p:cNvPr>
          <p:cNvSpPr txBox="1"/>
          <p:nvPr/>
        </p:nvSpPr>
        <p:spPr>
          <a:xfrm>
            <a:off x="9202836" y="240631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20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4B050B7-4C88-4ED1-D3DA-D79C2E330828}"/>
              </a:ext>
            </a:extLst>
          </p:cNvPr>
          <p:cNvSpPr txBox="1"/>
          <p:nvPr/>
        </p:nvSpPr>
        <p:spPr>
          <a:xfrm>
            <a:off x="10467883" y="242814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25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748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C960C16-70B3-40A3-3FB5-780C4AB0F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809625"/>
            <a:ext cx="1130617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102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16DBB3-5099-FBF2-5DBC-EFC3AC46B99B}"/>
              </a:ext>
            </a:extLst>
          </p:cNvPr>
          <p:cNvSpPr txBox="1"/>
          <p:nvPr/>
        </p:nvSpPr>
        <p:spPr>
          <a:xfrm>
            <a:off x="701842" y="220579"/>
            <a:ext cx="104422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def call(self, y_true, y_pred):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cross_entropy = tf.nn.sigmoid_cross_entropy_with_logits(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    labels=y_true, logits=y_pred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probs = tf.nn.sigmoid(y_pred)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alpha = tf.where(tf.equal(y_true, 1.0), self._alpha, (1.0 - self._alpha))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pt = tf.where(tf.equal(y_true, 1.0), probs, 1 - probs)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loss = alpha * tf.pow(1.0 - pt, self._gamma) * cross_entropy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return tf.reduce_sum(loss, axis=-1)</a:t>
            </a:r>
            <a:endParaRPr lang="ko-KR" altLang="en-US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1F4FF2-8CB4-71EA-7F0F-F16AA93D19E6}"/>
                  </a:ext>
                </a:extLst>
              </p:cNvPr>
              <p:cNvSpPr txBox="1"/>
              <p:nvPr/>
            </p:nvSpPr>
            <p:spPr>
              <a:xfrm>
                <a:off x="321614" y="3471701"/>
                <a:ext cx="3129093" cy="1361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Focal Loss ( if y_true == 1: )</a:t>
                </a: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+mn-cs"/>
                        </a:rPr>
                        <m:t>𝐶</m:t>
                      </m:r>
                      <m:d>
                        <m:dPr>
                          <m:ctrlPr>
                            <a:rPr kumimoji="1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𝑝</m:t>
                          </m:r>
                          <m:r>
                            <a:rPr kumimoji="1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,</m:t>
                          </m:r>
                          <m:r>
                            <a:rPr kumimoji="1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1" lang="en-US" altLang="ko-KR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+mn-cs"/>
                        </a:rPr>
                        <m:t>=−</m:t>
                      </m:r>
                      <m:r>
                        <a:rPr kumimoji="1" lang="ko-KR" alt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+mn-cs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ko-KR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ko-KR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  <m:t>𝛾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1" lang="en-US" altLang="ko-KR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ln</m:t>
                          </m:r>
                          <m:r>
                            <a:rPr kumimoji="1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1F4FF2-8CB4-71EA-7F0F-F16AA93D1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14" y="3471701"/>
                <a:ext cx="3129093" cy="1361270"/>
              </a:xfrm>
              <a:prstGeom prst="rect">
                <a:avLst/>
              </a:prstGeom>
              <a:blipFill>
                <a:blip r:embed="rId2"/>
                <a:stretch>
                  <a:fillRect l="-1170" t="-13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F52875-43C0-500E-1AED-BCB1DF3F8223}"/>
                  </a:ext>
                </a:extLst>
              </p:cNvPr>
              <p:cNvSpPr txBox="1"/>
              <p:nvPr/>
            </p:nvSpPr>
            <p:spPr>
              <a:xfrm>
                <a:off x="3850877" y="3429000"/>
                <a:ext cx="3129093" cy="1607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Focal Loss( if y_true == 0: )</a:t>
                </a: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+mn-cs"/>
                        </a:rPr>
                        <m:t>𝐶</m:t>
                      </m:r>
                      <m:d>
                        <m:dPr>
                          <m:ctrlPr>
                            <a:rPr kumimoji="1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𝑝</m:t>
                          </m:r>
                          <m:r>
                            <a:rPr kumimoji="1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,</m:t>
                          </m:r>
                          <m:r>
                            <a:rPr kumimoji="1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1" lang="en-US" altLang="ko-KR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+mn-cs"/>
                        </a:rPr>
                        <m:t>=−</m:t>
                      </m:r>
                      <m:r>
                        <a:rPr kumimoji="1" lang="en-US" altLang="ko-KR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+mn-cs"/>
                        </a:rPr>
                        <m:t>(1−</m:t>
                      </m:r>
                      <m:r>
                        <a:rPr kumimoji="1" lang="ko-KR" alt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𝛼</m:t>
                      </m:r>
                      <m:r>
                        <a:rPr kumimoji="1" lang="en-US" altLang="ko-KR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+mn-cs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ko-KR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ko-KR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  <m:t>𝛾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1" lang="en-US" altLang="ko-KR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ln</m:t>
                          </m:r>
                          <m:r>
                            <a:rPr kumimoji="1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F52875-43C0-500E-1AED-BCB1DF3F8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877" y="3429000"/>
                <a:ext cx="3129093" cy="1607491"/>
              </a:xfrm>
              <a:prstGeom prst="rect">
                <a:avLst/>
              </a:prstGeom>
              <a:blipFill>
                <a:blip r:embed="rId3"/>
                <a:stretch>
                  <a:fillRect l="-1170" t="-11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9586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16DBB3-5099-FBF2-5DBC-EFC3AC46B99B}"/>
              </a:ext>
            </a:extLst>
          </p:cNvPr>
          <p:cNvSpPr txBox="1"/>
          <p:nvPr/>
        </p:nvSpPr>
        <p:spPr>
          <a:xfrm>
            <a:off x="701842" y="220579"/>
            <a:ext cx="104422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def call(self, y_true, y_pred):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cross_entropy = tf.nn.sigmoid_cross_entropy_with_logits(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    labels=y_true, logits=y_pred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probs = tf.nn.sigmoid(y_pred)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alpha = tf.where(tf.equal(y_true, 1.0), self._alpha, (1.0 - self._alpha))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pt = tf.where(tf.equal(y_true, 1.0), probs, 1 - probs)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loss = alpha * tf.pow(1.0 - pt, self._gamma) * cross_entropy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return tf.reduce_sum(loss, axis=-1)</a:t>
            </a:r>
            <a:endParaRPr lang="ko-KR" altLang="en-US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1F4FF2-8CB4-71EA-7F0F-F16AA93D19E6}"/>
                  </a:ext>
                </a:extLst>
              </p:cNvPr>
              <p:cNvSpPr txBox="1"/>
              <p:nvPr/>
            </p:nvSpPr>
            <p:spPr>
              <a:xfrm>
                <a:off x="321614" y="3471701"/>
                <a:ext cx="3129093" cy="1361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Focal Loss ( if y_true == 1: )</a:t>
                </a: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+mn-cs"/>
                        </a:rPr>
                        <m:t>𝐶</m:t>
                      </m:r>
                      <m:d>
                        <m:dPr>
                          <m:ctrlPr>
                            <a:rPr kumimoji="1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𝑝</m:t>
                          </m:r>
                          <m:r>
                            <a:rPr kumimoji="1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,</m:t>
                          </m:r>
                          <m:r>
                            <a:rPr kumimoji="1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1" lang="en-US" altLang="ko-KR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+mn-cs"/>
                        </a:rPr>
                        <m:t>=−</m:t>
                      </m:r>
                      <m:r>
                        <a:rPr kumimoji="1" lang="ko-KR" alt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+mn-cs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ko-KR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ko-KR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  <m:t>𝛾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1" lang="en-US" altLang="ko-KR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ln</m:t>
                          </m:r>
                          <m:r>
                            <a:rPr kumimoji="1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1F4FF2-8CB4-71EA-7F0F-F16AA93D1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14" y="3471701"/>
                <a:ext cx="3129093" cy="1361270"/>
              </a:xfrm>
              <a:prstGeom prst="rect">
                <a:avLst/>
              </a:prstGeom>
              <a:blipFill>
                <a:blip r:embed="rId2"/>
                <a:stretch>
                  <a:fillRect l="-1170" t="-13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F52875-43C0-500E-1AED-BCB1DF3F8223}"/>
                  </a:ext>
                </a:extLst>
              </p:cNvPr>
              <p:cNvSpPr txBox="1"/>
              <p:nvPr/>
            </p:nvSpPr>
            <p:spPr>
              <a:xfrm>
                <a:off x="3850877" y="3429000"/>
                <a:ext cx="3129093" cy="1607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Focal Loss( if y_true == 0: )</a:t>
                </a: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+mn-cs"/>
                        </a:rPr>
                        <m:t>𝐶</m:t>
                      </m:r>
                      <m:d>
                        <m:dPr>
                          <m:ctrlPr>
                            <a:rPr kumimoji="1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𝑝</m:t>
                          </m:r>
                          <m:r>
                            <a:rPr kumimoji="1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,</m:t>
                          </m:r>
                          <m:r>
                            <a:rPr kumimoji="1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1" lang="en-US" altLang="ko-KR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+mn-cs"/>
                        </a:rPr>
                        <m:t>=−</m:t>
                      </m:r>
                      <m:r>
                        <a:rPr kumimoji="1" lang="en-US" altLang="ko-KR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+mn-cs"/>
                        </a:rPr>
                        <m:t>(1−</m:t>
                      </m:r>
                      <m:r>
                        <a:rPr kumimoji="1" lang="ko-KR" alt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𝛼</m:t>
                      </m:r>
                      <m:r>
                        <a:rPr kumimoji="1" lang="en-US" altLang="ko-KR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1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+mn-cs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ko-KR" sz="16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ko-KR" alt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  <m:t>𝛾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1" lang="en-US" altLang="ko-KR" sz="16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ln</m:t>
                          </m:r>
                          <m:r>
                            <a:rPr kumimoji="1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R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F52875-43C0-500E-1AED-BCB1DF3F8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877" y="3429000"/>
                <a:ext cx="3129093" cy="1607491"/>
              </a:xfrm>
              <a:prstGeom prst="rect">
                <a:avLst/>
              </a:prstGeom>
              <a:blipFill>
                <a:blip r:embed="rId3"/>
                <a:stretch>
                  <a:fillRect l="-1170" t="-11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9028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B88B0F-A726-F70B-081A-1CDC3C1B9A47}"/>
              </a:ext>
            </a:extLst>
          </p:cNvPr>
          <p:cNvSpPr txBox="1"/>
          <p:nvPr/>
        </p:nvSpPr>
        <p:spPr>
          <a:xfrm>
            <a:off x="-449178" y="125975"/>
            <a:ext cx="8414084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Consolas" panose="020B0609020204030204" pitchFamily="49" charset="0"/>
              </a:rPr>
              <a:t> def call(self, images, training=False):</a:t>
            </a:r>
          </a:p>
          <a:p>
            <a:r>
              <a:rPr lang="en-US" altLang="ko-KR" sz="1400">
                <a:latin typeface="Consolas" panose="020B0609020204030204" pitchFamily="49" charset="0"/>
              </a:rPr>
              <a:t>        c3_output, c4_output, c5_output = self.backbone(images, training=training)</a:t>
            </a:r>
          </a:p>
          <a:p>
            <a:r>
              <a:rPr lang="en-US" altLang="ko-KR" sz="1400">
                <a:latin typeface="Consolas" panose="020B0609020204030204" pitchFamily="49" charset="0"/>
              </a:rPr>
              <a:t>        p3_output = self.conv_c3_1x1(c3_output)</a:t>
            </a:r>
          </a:p>
          <a:p>
            <a:r>
              <a:rPr lang="en-US" altLang="ko-KR" sz="1400">
                <a:latin typeface="Consolas" panose="020B0609020204030204" pitchFamily="49" charset="0"/>
              </a:rPr>
              <a:t>        p4_output = self.conv_c4_1x1(c4_output)</a:t>
            </a:r>
          </a:p>
          <a:p>
            <a:r>
              <a:rPr lang="en-US" altLang="ko-KR" sz="1400">
                <a:latin typeface="Consolas" panose="020B0609020204030204" pitchFamily="49" charset="0"/>
              </a:rPr>
              <a:t>        p5_output = self.conv_c5_1x1(c5_output)</a:t>
            </a:r>
          </a:p>
          <a:p>
            <a:r>
              <a:rPr lang="en-US" altLang="ko-KR" sz="1400">
                <a:latin typeface="Consolas" panose="020B0609020204030204" pitchFamily="49" charset="0"/>
              </a:rPr>
              <a:t>        p4_output = p4_output + self.upsample_2x(p5_output)</a:t>
            </a:r>
          </a:p>
          <a:p>
            <a:r>
              <a:rPr lang="en-US" altLang="ko-KR" sz="1400">
                <a:latin typeface="Consolas" panose="020B0609020204030204" pitchFamily="49" charset="0"/>
              </a:rPr>
              <a:t>        p3_output = p3_output + self.upsample_2x(p4_output)</a:t>
            </a:r>
          </a:p>
          <a:p>
            <a:r>
              <a:rPr lang="en-US" altLang="ko-KR" sz="1400">
                <a:latin typeface="Consolas" panose="020B0609020204030204" pitchFamily="49" charset="0"/>
              </a:rPr>
              <a:t>        p3_output = self.conv_c3_3x3(p3_output)</a:t>
            </a:r>
          </a:p>
          <a:p>
            <a:r>
              <a:rPr lang="en-US" altLang="ko-KR" sz="1400">
                <a:latin typeface="Consolas" panose="020B0609020204030204" pitchFamily="49" charset="0"/>
              </a:rPr>
              <a:t>        p4_output = self.conv_c4_3x3(p4_output)</a:t>
            </a:r>
          </a:p>
          <a:p>
            <a:r>
              <a:rPr lang="en-US" altLang="ko-KR" sz="1400">
                <a:latin typeface="Consolas" panose="020B0609020204030204" pitchFamily="49" charset="0"/>
              </a:rPr>
              <a:t>        p5_output = self.conv_c5_3x3(p5_output)</a:t>
            </a:r>
          </a:p>
          <a:p>
            <a:r>
              <a:rPr lang="en-US" altLang="ko-KR" sz="1400">
                <a:latin typeface="Consolas" panose="020B0609020204030204" pitchFamily="49" charset="0"/>
              </a:rPr>
              <a:t>        p6_output = self.conv_c6_3x3(c5_output)</a:t>
            </a:r>
          </a:p>
          <a:p>
            <a:r>
              <a:rPr lang="en-US" altLang="ko-KR" sz="1400">
                <a:latin typeface="Consolas" panose="020B0609020204030204" pitchFamily="49" charset="0"/>
              </a:rPr>
              <a:t>        p7_output = self.conv_c7_3x3(tf.nn.relu(p6_output))</a:t>
            </a:r>
          </a:p>
          <a:p>
            <a:r>
              <a:rPr lang="en-US" altLang="ko-KR" sz="1400">
                <a:latin typeface="Consolas" panose="020B0609020204030204" pitchFamily="49" charset="0"/>
              </a:rPr>
              <a:t>        return p3_output, p4_output, p5_output, p6_output, p7_output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2727A95-02CE-5BB1-7668-A9B954A341BA}"/>
              </a:ext>
            </a:extLst>
          </p:cNvPr>
          <p:cNvSpPr/>
          <p:nvPr/>
        </p:nvSpPr>
        <p:spPr>
          <a:xfrm>
            <a:off x="7386306" y="2402755"/>
            <a:ext cx="914262" cy="431709"/>
          </a:xfrm>
          <a:prstGeom prst="roundRect">
            <a:avLst/>
          </a:prstGeom>
          <a:solidFill>
            <a:srgbClr val="FFCC99"/>
          </a:solidFill>
          <a:ln w="1905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conv5(C5)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stride 32</a:t>
            </a:r>
            <a:endParaRPr kumimoji="1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84D464F0-2DEB-DDA9-CFA5-6012D2D00D9D}"/>
              </a:ext>
            </a:extLst>
          </p:cNvPr>
          <p:cNvSpPr/>
          <p:nvPr/>
        </p:nvSpPr>
        <p:spPr>
          <a:xfrm>
            <a:off x="7386306" y="3211496"/>
            <a:ext cx="914262" cy="431709"/>
          </a:xfrm>
          <a:prstGeom prst="roundRect">
            <a:avLst/>
          </a:prstGeom>
          <a:solidFill>
            <a:srgbClr val="FFCC99"/>
          </a:solidFill>
          <a:ln w="1905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conv4(C4)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stride 16</a:t>
            </a:r>
            <a:endParaRPr kumimoji="1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23D21462-E4A7-5FCD-9E0E-C39A280F1D5C}"/>
              </a:ext>
            </a:extLst>
          </p:cNvPr>
          <p:cNvSpPr/>
          <p:nvPr/>
        </p:nvSpPr>
        <p:spPr>
          <a:xfrm>
            <a:off x="7386306" y="4020237"/>
            <a:ext cx="914262" cy="431709"/>
          </a:xfrm>
          <a:prstGeom prst="roundRect">
            <a:avLst/>
          </a:prstGeom>
          <a:solidFill>
            <a:srgbClr val="FFCC99"/>
          </a:solidFill>
          <a:ln w="1905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conv3(C3)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stride 8</a:t>
            </a:r>
            <a:endParaRPr kumimoji="1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23653BA-1C27-EF0A-34F8-E419004FA435}"/>
              </a:ext>
            </a:extLst>
          </p:cNvPr>
          <p:cNvSpPr/>
          <p:nvPr/>
        </p:nvSpPr>
        <p:spPr>
          <a:xfrm>
            <a:off x="7386306" y="5363460"/>
            <a:ext cx="914262" cy="3658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image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1F6F143-30EA-4B50-76E9-5EC79A57AEB1}"/>
              </a:ext>
            </a:extLst>
          </p:cNvPr>
          <p:cNvCxnSpPr>
            <a:stCxn id="60" idx="0"/>
            <a:endCxn id="59" idx="2"/>
          </p:cNvCxnSpPr>
          <p:nvPr/>
        </p:nvCxnSpPr>
        <p:spPr>
          <a:xfrm flipV="1">
            <a:off x="7843437" y="2834464"/>
            <a:ext cx="0" cy="3770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7834DAF-9AA7-2A81-A7B8-AE74EE0ABAED}"/>
              </a:ext>
            </a:extLst>
          </p:cNvPr>
          <p:cNvCxnSpPr/>
          <p:nvPr/>
        </p:nvCxnSpPr>
        <p:spPr>
          <a:xfrm flipV="1">
            <a:off x="7840395" y="3643205"/>
            <a:ext cx="0" cy="3770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B50EBA8-8253-DED6-F747-922E14676A7E}"/>
              </a:ext>
            </a:extLst>
          </p:cNvPr>
          <p:cNvCxnSpPr>
            <a:cxnSpLocks/>
            <a:stCxn id="64" idx="0"/>
            <a:endCxn id="61" idx="2"/>
          </p:cNvCxnSpPr>
          <p:nvPr/>
        </p:nvCxnSpPr>
        <p:spPr>
          <a:xfrm flipV="1">
            <a:off x="7843437" y="4451946"/>
            <a:ext cx="0" cy="9115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DEAA200-DFB7-0F8F-04D8-4456081CFA32}"/>
              </a:ext>
            </a:extLst>
          </p:cNvPr>
          <p:cNvSpPr txBox="1"/>
          <p:nvPr/>
        </p:nvSpPr>
        <p:spPr>
          <a:xfrm>
            <a:off x="7844941" y="2905242"/>
            <a:ext cx="419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0.5x</a:t>
            </a:r>
            <a:endParaRPr kumimoji="1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EB7342F-A46C-95A8-5758-76710945C0B1}"/>
              </a:ext>
            </a:extLst>
          </p:cNvPr>
          <p:cNvSpPr txBox="1"/>
          <p:nvPr/>
        </p:nvSpPr>
        <p:spPr>
          <a:xfrm>
            <a:off x="7794743" y="3719589"/>
            <a:ext cx="4560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0.5x</a:t>
            </a:r>
            <a:endParaRPr kumimoji="1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EA7CAA2-C78C-A175-E95B-8834AF841BB8}"/>
              </a:ext>
            </a:extLst>
          </p:cNvPr>
          <p:cNvSpPr txBox="1"/>
          <p:nvPr/>
        </p:nvSpPr>
        <p:spPr>
          <a:xfrm>
            <a:off x="7794743" y="5062812"/>
            <a:ext cx="4394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0.5x</a:t>
            </a:r>
            <a:endParaRPr kumimoji="1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B9F178F-0105-04D5-1304-E31499402BDE}"/>
              </a:ext>
            </a:extLst>
          </p:cNvPr>
          <p:cNvSpPr/>
          <p:nvPr/>
        </p:nvSpPr>
        <p:spPr>
          <a:xfrm>
            <a:off x="7181841" y="1169143"/>
            <a:ext cx="1317108" cy="3950326"/>
          </a:xfrm>
          <a:prstGeom prst="rect">
            <a:avLst/>
          </a:prstGeom>
          <a:noFill/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3A2537-BA26-0883-32C4-FDA076A95A86}"/>
              </a:ext>
            </a:extLst>
          </p:cNvPr>
          <p:cNvSpPr txBox="1"/>
          <p:nvPr/>
        </p:nvSpPr>
        <p:spPr>
          <a:xfrm>
            <a:off x="7323129" y="1919647"/>
            <a:ext cx="1034529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bottom-up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39FAE89-2818-F498-1B8C-C35E65633128}"/>
              </a:ext>
            </a:extLst>
          </p:cNvPr>
          <p:cNvSpPr/>
          <p:nvPr/>
        </p:nvSpPr>
        <p:spPr>
          <a:xfrm>
            <a:off x="9124008" y="2771023"/>
            <a:ext cx="522769" cy="370948"/>
          </a:xfrm>
          <a:prstGeom prst="roundRect">
            <a:avLst/>
          </a:prstGeom>
          <a:solidFill>
            <a:srgbClr val="00B0F0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M5</a:t>
            </a:r>
            <a:endParaRPr kumimoji="1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DA29D36-FCBB-337A-0084-3211CAD4B33D}"/>
              </a:ext>
            </a:extLst>
          </p:cNvPr>
          <p:cNvSpPr/>
          <p:nvPr/>
        </p:nvSpPr>
        <p:spPr>
          <a:xfrm>
            <a:off x="9124008" y="3579763"/>
            <a:ext cx="522769" cy="370948"/>
          </a:xfrm>
          <a:prstGeom prst="roundRect">
            <a:avLst/>
          </a:prstGeom>
          <a:solidFill>
            <a:srgbClr val="00B0F0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M4</a:t>
            </a:r>
            <a:endParaRPr kumimoji="1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F039F14-B90D-41B3-E660-BDA8719BE77D}"/>
              </a:ext>
            </a:extLst>
          </p:cNvPr>
          <p:cNvSpPr/>
          <p:nvPr/>
        </p:nvSpPr>
        <p:spPr>
          <a:xfrm>
            <a:off x="9124008" y="4388505"/>
            <a:ext cx="522769" cy="370948"/>
          </a:xfrm>
          <a:prstGeom prst="roundRect">
            <a:avLst/>
          </a:prstGeom>
          <a:solidFill>
            <a:srgbClr val="00B0F0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M3</a:t>
            </a:r>
            <a:endParaRPr kumimoji="1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6E8F8A-A022-048D-C191-E91324A6FA5A}"/>
              </a:ext>
            </a:extLst>
          </p:cNvPr>
          <p:cNvSpPr/>
          <p:nvPr/>
        </p:nvSpPr>
        <p:spPr>
          <a:xfrm>
            <a:off x="8957303" y="389021"/>
            <a:ext cx="853880" cy="4730448"/>
          </a:xfrm>
          <a:prstGeom prst="rect">
            <a:avLst/>
          </a:prstGeom>
          <a:noFill/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93B5B2F1-4EA2-4C9E-0410-F6100A2AB793}"/>
              </a:ext>
            </a:extLst>
          </p:cNvPr>
          <p:cNvCxnSpPr>
            <a:cxnSpLocks/>
            <a:stCxn id="59" idx="3"/>
            <a:endCxn id="11" idx="0"/>
          </p:cNvCxnSpPr>
          <p:nvPr/>
        </p:nvCxnSpPr>
        <p:spPr>
          <a:xfrm>
            <a:off x="8300568" y="2618610"/>
            <a:ext cx="1084825" cy="15241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6B390ED-3F32-E30B-D46C-BF289EA0ADAC}"/>
              </a:ext>
            </a:extLst>
          </p:cNvPr>
          <p:cNvCxnSpPr>
            <a:cxnSpLocks/>
          </p:cNvCxnSpPr>
          <p:nvPr/>
        </p:nvCxnSpPr>
        <p:spPr>
          <a:xfrm>
            <a:off x="8298106" y="3369684"/>
            <a:ext cx="9631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A3306D1-7DCB-3837-8AC2-3D37CF690921}"/>
              </a:ext>
            </a:extLst>
          </p:cNvPr>
          <p:cNvGrpSpPr/>
          <p:nvPr/>
        </p:nvGrpSpPr>
        <p:grpSpPr>
          <a:xfrm>
            <a:off x="9320999" y="3141971"/>
            <a:ext cx="128785" cy="297835"/>
            <a:chOff x="5799757" y="2231161"/>
            <a:chExt cx="128785" cy="297835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2BC4AD2E-9495-642E-821F-65A5A4B9653B}"/>
                </a:ext>
              </a:extLst>
            </p:cNvPr>
            <p:cNvCxnSpPr>
              <a:cxnSpLocks/>
              <a:stCxn id="11" idx="2"/>
              <a:endCxn id="58" idx="0"/>
            </p:cNvCxnSpPr>
            <p:nvPr/>
          </p:nvCxnSpPr>
          <p:spPr>
            <a:xfrm flipH="1" flipV="1">
              <a:off x="5864150" y="2231161"/>
              <a:ext cx="1" cy="401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E1760BD9-DDC3-A05B-B1AC-276145AD7A07}"/>
                </a:ext>
              </a:extLst>
            </p:cNvPr>
            <p:cNvCxnSpPr>
              <a:cxnSpLocks/>
            </p:cNvCxnSpPr>
            <p:nvPr/>
          </p:nvCxnSpPr>
          <p:spPr>
            <a:xfrm>
              <a:off x="5860955" y="2371296"/>
              <a:ext cx="0" cy="1577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59BB1C0-6836-9317-0E27-E7EE56CB38DB}"/>
                    </a:ext>
                  </a:extLst>
                </p:cNvPr>
                <p:cNvSpPr txBox="1"/>
                <p:nvPr/>
              </p:nvSpPr>
              <p:spPr>
                <a:xfrm>
                  <a:off x="5799757" y="2231161"/>
                  <a:ext cx="128785" cy="1484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</m:t>
                        </m:r>
                      </m:oMath>
                    </m:oMathPara>
                  </a14:m>
                  <a:endParaRPr kumimoji="1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185" name="TextBox 7184">
                  <a:extLst>
                    <a:ext uri="{FF2B5EF4-FFF2-40B4-BE49-F238E27FC236}">
                      <a16:creationId xmlns:a16="http://schemas.microsoft.com/office/drawing/2014/main" id="{A6A4D069-352C-7D28-96BA-8BF4F2427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9757" y="2231161"/>
                  <a:ext cx="128785" cy="148474"/>
                </a:xfrm>
                <a:prstGeom prst="rect">
                  <a:avLst/>
                </a:prstGeom>
                <a:blipFill>
                  <a:blip r:embed="rId5"/>
                  <a:stretch>
                    <a:fillRect l="-18182" r="-18182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CAD5A81-FA7E-24D0-9A31-CFEDC2719DF9}"/>
              </a:ext>
            </a:extLst>
          </p:cNvPr>
          <p:cNvSpPr txBox="1"/>
          <p:nvPr/>
        </p:nvSpPr>
        <p:spPr>
          <a:xfrm>
            <a:off x="8519276" y="2419118"/>
            <a:ext cx="400266" cy="23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1x1</a:t>
            </a:r>
            <a:endParaRPr kumimoji="1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206707-ACE9-142A-F19C-FE883F6797D4}"/>
              </a:ext>
            </a:extLst>
          </p:cNvPr>
          <p:cNvSpPr txBox="1"/>
          <p:nvPr/>
        </p:nvSpPr>
        <p:spPr>
          <a:xfrm>
            <a:off x="8542961" y="3117660"/>
            <a:ext cx="400266" cy="23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1x1</a:t>
            </a:r>
            <a:endParaRPr kumimoji="1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18314C-FEC4-1F58-CA05-6FC8507A1E41}"/>
              </a:ext>
            </a:extLst>
          </p:cNvPr>
          <p:cNvSpPr txBox="1"/>
          <p:nvPr/>
        </p:nvSpPr>
        <p:spPr>
          <a:xfrm>
            <a:off x="8529795" y="3943851"/>
            <a:ext cx="400266" cy="23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1x1</a:t>
            </a:r>
            <a:endParaRPr kumimoji="1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ACEE40-CD27-69F1-5B60-2B4AD4F34BF8}"/>
              </a:ext>
            </a:extLst>
          </p:cNvPr>
          <p:cNvSpPr txBox="1"/>
          <p:nvPr/>
        </p:nvSpPr>
        <p:spPr>
          <a:xfrm>
            <a:off x="9368342" y="3130862"/>
            <a:ext cx="400267" cy="250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2x</a:t>
            </a:r>
            <a:endParaRPr kumimoji="1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0F8949-3DDA-EA79-DA20-63131B08C97C}"/>
              </a:ext>
            </a:extLst>
          </p:cNvPr>
          <p:cNvSpPr txBox="1"/>
          <p:nvPr/>
        </p:nvSpPr>
        <p:spPr>
          <a:xfrm>
            <a:off x="9366986" y="3939217"/>
            <a:ext cx="400266" cy="23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2x</a:t>
            </a:r>
            <a:endParaRPr kumimoji="1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AF32D7D-05C0-B203-7054-A0C74D7D846A}"/>
              </a:ext>
            </a:extLst>
          </p:cNvPr>
          <p:cNvSpPr/>
          <p:nvPr/>
        </p:nvSpPr>
        <p:spPr>
          <a:xfrm>
            <a:off x="10120680" y="2813374"/>
            <a:ext cx="448008" cy="3658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P5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730D493-7B6A-B4B7-DDC5-F1DB08C3BA9F}"/>
              </a:ext>
            </a:extLst>
          </p:cNvPr>
          <p:cNvSpPr/>
          <p:nvPr/>
        </p:nvSpPr>
        <p:spPr>
          <a:xfrm>
            <a:off x="10120680" y="3621167"/>
            <a:ext cx="448008" cy="3658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P4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945A96-F23F-AFCE-875C-6ED009DDDC5A}"/>
              </a:ext>
            </a:extLst>
          </p:cNvPr>
          <p:cNvSpPr/>
          <p:nvPr/>
        </p:nvSpPr>
        <p:spPr>
          <a:xfrm>
            <a:off x="10120680" y="4419208"/>
            <a:ext cx="448008" cy="3658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P3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AF4918C-E45E-6071-E69D-130E35BEE4B2}"/>
              </a:ext>
            </a:extLst>
          </p:cNvPr>
          <p:cNvCxnSpPr>
            <a:cxnSpLocks/>
          </p:cNvCxnSpPr>
          <p:nvPr/>
        </p:nvCxnSpPr>
        <p:spPr>
          <a:xfrm>
            <a:off x="9646043" y="2986877"/>
            <a:ext cx="4795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EC65B66-E61F-6BB4-2C69-8E51B13F4A7F}"/>
              </a:ext>
            </a:extLst>
          </p:cNvPr>
          <p:cNvCxnSpPr>
            <a:cxnSpLocks/>
          </p:cNvCxnSpPr>
          <p:nvPr/>
        </p:nvCxnSpPr>
        <p:spPr>
          <a:xfrm>
            <a:off x="9646043" y="3796484"/>
            <a:ext cx="4795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6AB08AD-90E2-1E24-13D2-364DB4E9FC72}"/>
              </a:ext>
            </a:extLst>
          </p:cNvPr>
          <p:cNvCxnSpPr>
            <a:cxnSpLocks/>
          </p:cNvCxnSpPr>
          <p:nvPr/>
        </p:nvCxnSpPr>
        <p:spPr>
          <a:xfrm>
            <a:off x="9646043" y="4604359"/>
            <a:ext cx="4795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ABAD7FD7-98CD-E2DD-541A-608D58932C98}"/>
              </a:ext>
            </a:extLst>
          </p:cNvPr>
          <p:cNvSpPr/>
          <p:nvPr/>
        </p:nvSpPr>
        <p:spPr>
          <a:xfrm>
            <a:off x="10703659" y="2869466"/>
            <a:ext cx="252893" cy="30567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3BC43F30-CA01-92A8-A503-2E62C774ADC8}"/>
              </a:ext>
            </a:extLst>
          </p:cNvPr>
          <p:cNvSpPr/>
          <p:nvPr/>
        </p:nvSpPr>
        <p:spPr>
          <a:xfrm>
            <a:off x="10703659" y="3664587"/>
            <a:ext cx="252893" cy="30567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319BC993-D414-521E-8732-F00EF90555B3}"/>
              </a:ext>
            </a:extLst>
          </p:cNvPr>
          <p:cNvSpPr/>
          <p:nvPr/>
        </p:nvSpPr>
        <p:spPr>
          <a:xfrm>
            <a:off x="10703659" y="4449279"/>
            <a:ext cx="252893" cy="30567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4328A9-E7AE-3C21-FA7E-C68353AEEEDD}"/>
              </a:ext>
            </a:extLst>
          </p:cNvPr>
          <p:cNvSpPr txBox="1"/>
          <p:nvPr/>
        </p:nvSpPr>
        <p:spPr>
          <a:xfrm>
            <a:off x="10952491" y="2875400"/>
            <a:ext cx="701879" cy="27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Predict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01BC36-1C90-358C-85C2-66BED843215E}"/>
              </a:ext>
            </a:extLst>
          </p:cNvPr>
          <p:cNvSpPr txBox="1"/>
          <p:nvPr/>
        </p:nvSpPr>
        <p:spPr>
          <a:xfrm>
            <a:off x="10952491" y="3702284"/>
            <a:ext cx="701879" cy="27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Predict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726EB5-6712-7BBD-47C1-0DA4116B0E76}"/>
              </a:ext>
            </a:extLst>
          </p:cNvPr>
          <p:cNvSpPr txBox="1"/>
          <p:nvPr/>
        </p:nvSpPr>
        <p:spPr>
          <a:xfrm>
            <a:off x="10952491" y="4501464"/>
            <a:ext cx="701879" cy="27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Predict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27E596-9E57-9CE5-8AAF-5BC8B482EFAF}"/>
              </a:ext>
            </a:extLst>
          </p:cNvPr>
          <p:cNvSpPr txBox="1"/>
          <p:nvPr/>
        </p:nvSpPr>
        <p:spPr>
          <a:xfrm>
            <a:off x="9763525" y="3552870"/>
            <a:ext cx="400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3x3</a:t>
            </a:r>
            <a:endParaRPr kumimoji="1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CAC3F87-D5F6-761A-0A73-2CF9EAB4B04F}"/>
              </a:ext>
            </a:extLst>
          </p:cNvPr>
          <p:cNvSpPr txBox="1"/>
          <p:nvPr/>
        </p:nvSpPr>
        <p:spPr>
          <a:xfrm>
            <a:off x="9745720" y="4332534"/>
            <a:ext cx="400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3x3</a:t>
            </a:r>
            <a:endParaRPr kumimoji="1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B853B20-4FEC-B20A-A8E4-793F79100073}"/>
              </a:ext>
            </a:extLst>
          </p:cNvPr>
          <p:cNvGrpSpPr/>
          <p:nvPr/>
        </p:nvGrpSpPr>
        <p:grpSpPr>
          <a:xfrm>
            <a:off x="9323474" y="3958057"/>
            <a:ext cx="128785" cy="437791"/>
            <a:chOff x="5799757" y="2091205"/>
            <a:chExt cx="128785" cy="437791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A7DD654-D97A-5AD2-58B0-3BB0243BBE0E}"/>
                </a:ext>
              </a:extLst>
            </p:cNvPr>
            <p:cNvCxnSpPr>
              <a:cxnSpLocks/>
              <a:endCxn id="55" idx="0"/>
            </p:cNvCxnSpPr>
            <p:nvPr/>
          </p:nvCxnSpPr>
          <p:spPr>
            <a:xfrm flipH="1">
              <a:off x="5864150" y="2091205"/>
              <a:ext cx="1" cy="1399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B4FF9351-DBB5-8546-7103-BD21235AB222}"/>
                </a:ext>
              </a:extLst>
            </p:cNvPr>
            <p:cNvCxnSpPr>
              <a:cxnSpLocks/>
            </p:cNvCxnSpPr>
            <p:nvPr/>
          </p:nvCxnSpPr>
          <p:spPr>
            <a:xfrm>
              <a:off x="5860955" y="2371296"/>
              <a:ext cx="0" cy="1577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64AC3F-8624-3C2B-8ADE-6A2B37D3DA71}"/>
                    </a:ext>
                  </a:extLst>
                </p:cNvPr>
                <p:cNvSpPr txBox="1"/>
                <p:nvPr/>
              </p:nvSpPr>
              <p:spPr>
                <a:xfrm>
                  <a:off x="5799757" y="2231161"/>
                  <a:ext cx="128785" cy="1484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</m:t>
                        </m:r>
                      </m:oMath>
                    </m:oMathPara>
                  </a14:m>
                  <a:endParaRPr kumimoji="1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280" name="TextBox 7279">
                  <a:extLst>
                    <a:ext uri="{FF2B5EF4-FFF2-40B4-BE49-F238E27FC236}">
                      <a16:creationId xmlns:a16="http://schemas.microsoft.com/office/drawing/2014/main" id="{3B4BAAD4-3DEB-4981-BED2-45ADECD030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9757" y="2231161"/>
                  <a:ext cx="128785" cy="148474"/>
                </a:xfrm>
                <a:prstGeom prst="rect">
                  <a:avLst/>
                </a:prstGeom>
                <a:blipFill>
                  <a:blip r:embed="rId5"/>
                  <a:stretch>
                    <a:fillRect l="-19048" r="-23810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B024944-192A-9695-4F88-5C4253211F40}"/>
              </a:ext>
            </a:extLst>
          </p:cNvPr>
          <p:cNvCxnSpPr>
            <a:cxnSpLocks/>
          </p:cNvCxnSpPr>
          <p:nvPr/>
        </p:nvCxnSpPr>
        <p:spPr>
          <a:xfrm>
            <a:off x="8298106" y="4205149"/>
            <a:ext cx="9631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8DC9A0-A909-FC72-D444-0C9FCBE89592}"/>
              </a:ext>
            </a:extLst>
          </p:cNvPr>
          <p:cNvSpPr txBox="1"/>
          <p:nvPr/>
        </p:nvSpPr>
        <p:spPr>
          <a:xfrm>
            <a:off x="6533178" y="3689101"/>
            <a:ext cx="1338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latin typeface="Consolas" panose="020B0609020204030204" pitchFamily="49" charset="0"/>
              </a:rPr>
              <a:t>(1,100,100,512)</a:t>
            </a:r>
            <a:endParaRPr lang="ko-KR" altLang="en-US" sz="1100">
              <a:latin typeface="Consolas" panose="020B0609020204030204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CA8E614-7641-A03A-A0D5-7FE3463D6DC5}"/>
              </a:ext>
            </a:extLst>
          </p:cNvPr>
          <p:cNvSpPr txBox="1"/>
          <p:nvPr/>
        </p:nvSpPr>
        <p:spPr>
          <a:xfrm>
            <a:off x="8115688" y="4140204"/>
            <a:ext cx="1492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latin typeface="Consolas" panose="020B0609020204030204" pitchFamily="49" charset="0"/>
              </a:rPr>
              <a:t>p3(1,100,100,256)</a:t>
            </a:r>
            <a:endParaRPr lang="ko-KR" altLang="en-US" sz="1100">
              <a:latin typeface="Consolas" panose="020B0609020204030204" pitchFamily="49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897D5A-19C0-50C5-6918-6EAFE3381430}"/>
              </a:ext>
            </a:extLst>
          </p:cNvPr>
          <p:cNvSpPr txBox="1"/>
          <p:nvPr/>
        </p:nvSpPr>
        <p:spPr>
          <a:xfrm>
            <a:off x="6533178" y="2919513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latin typeface="Consolas" panose="020B0609020204030204" pitchFamily="49" charset="0"/>
              </a:rPr>
              <a:t>(1,50,50,1024)</a:t>
            </a:r>
            <a:endParaRPr lang="ko-KR" altLang="en-US" sz="1100">
              <a:latin typeface="Consolas" panose="020B0609020204030204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654126-494E-0FB3-F53D-5440CD4F2A3A}"/>
              </a:ext>
            </a:extLst>
          </p:cNvPr>
          <p:cNvSpPr txBox="1"/>
          <p:nvPr/>
        </p:nvSpPr>
        <p:spPr>
          <a:xfrm>
            <a:off x="8079049" y="3353493"/>
            <a:ext cx="1338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latin typeface="Consolas" panose="020B0609020204030204" pitchFamily="49" charset="0"/>
              </a:rPr>
              <a:t>p4(1,50,50,256)</a:t>
            </a:r>
            <a:endParaRPr lang="ko-KR" altLang="en-US" sz="1100"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5B71183-6C8E-7D36-0F69-CE94056846A7}"/>
              </a:ext>
            </a:extLst>
          </p:cNvPr>
          <p:cNvSpPr txBox="1"/>
          <p:nvPr/>
        </p:nvSpPr>
        <p:spPr>
          <a:xfrm>
            <a:off x="9068470" y="2353188"/>
            <a:ext cx="1338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latin typeface="Consolas" panose="020B0609020204030204" pitchFamily="49" charset="0"/>
              </a:rPr>
              <a:t>p5(1,25,25,256)</a:t>
            </a:r>
            <a:endParaRPr lang="ko-KR" altLang="en-US" sz="1100">
              <a:latin typeface="Consolas" panose="020B0609020204030204" pitchFamily="49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11ADA5F-F8A5-12BF-F9EF-4AEF37654FC6}"/>
              </a:ext>
            </a:extLst>
          </p:cNvPr>
          <p:cNvSpPr txBox="1"/>
          <p:nvPr/>
        </p:nvSpPr>
        <p:spPr>
          <a:xfrm>
            <a:off x="7792430" y="2104200"/>
            <a:ext cx="1415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latin typeface="Consolas" panose="020B0609020204030204" pitchFamily="49" charset="0"/>
              </a:rPr>
              <a:t>p5(1,25,25,2048)</a:t>
            </a:r>
            <a:endParaRPr lang="ko-KR" altLang="en-US" sz="1100">
              <a:latin typeface="Consolas" panose="020B06090202040302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543A94E-A6DD-4A59-DB09-EE0A23410E75}"/>
              </a:ext>
            </a:extLst>
          </p:cNvPr>
          <p:cNvSpPr txBox="1"/>
          <p:nvPr/>
        </p:nvSpPr>
        <p:spPr>
          <a:xfrm>
            <a:off x="9685321" y="4762428"/>
            <a:ext cx="1492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latin typeface="Consolas" panose="020B0609020204030204" pitchFamily="49" charset="0"/>
              </a:rPr>
              <a:t>p3(1,100,100,256)</a:t>
            </a:r>
            <a:endParaRPr lang="ko-KR" altLang="en-US" sz="1100">
              <a:latin typeface="Consolas" panose="020B06090202040302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1C223C-3FD1-FFC4-1DF7-D2FB978DB059}"/>
              </a:ext>
            </a:extLst>
          </p:cNvPr>
          <p:cNvSpPr txBox="1"/>
          <p:nvPr/>
        </p:nvSpPr>
        <p:spPr>
          <a:xfrm>
            <a:off x="9696392" y="3948018"/>
            <a:ext cx="1338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latin typeface="Consolas" panose="020B0609020204030204" pitchFamily="49" charset="0"/>
              </a:rPr>
              <a:t>p4(1,50,50,256)</a:t>
            </a:r>
            <a:endParaRPr lang="ko-KR" altLang="en-US" sz="1100">
              <a:latin typeface="Consolas" panose="020B0609020204030204" pitchFamily="49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FDFC95E-DAA0-D853-8FE6-332248598C13}"/>
              </a:ext>
            </a:extLst>
          </p:cNvPr>
          <p:cNvSpPr txBox="1"/>
          <p:nvPr/>
        </p:nvSpPr>
        <p:spPr>
          <a:xfrm>
            <a:off x="9745720" y="3172851"/>
            <a:ext cx="1338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latin typeface="Consolas" panose="020B0609020204030204" pitchFamily="49" charset="0"/>
              </a:rPr>
              <a:t>p5(1,25,25,256)</a:t>
            </a:r>
            <a:endParaRPr lang="ko-KR" altLang="en-US" sz="1100">
              <a:latin typeface="Consolas" panose="020B0609020204030204" pitchFamily="49" charset="0"/>
            </a:endParaRPr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2D2E4926-C117-8B53-1582-0B9C5C212DA8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8109526" y="1598814"/>
            <a:ext cx="537852" cy="107003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65B49F1A-0745-0BE6-7B8B-E0EB468D260E}"/>
              </a:ext>
            </a:extLst>
          </p:cNvPr>
          <p:cNvSpPr txBox="1"/>
          <p:nvPr/>
        </p:nvSpPr>
        <p:spPr>
          <a:xfrm>
            <a:off x="7710203" y="1569724"/>
            <a:ext cx="1338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latin typeface="Consolas" panose="020B0609020204030204" pitchFamily="49" charset="0"/>
              </a:rPr>
              <a:t>p6(1,13,13,256)</a:t>
            </a:r>
            <a:endParaRPr lang="ko-KR" altLang="en-US" sz="1100">
              <a:latin typeface="Consolas" panose="020B0609020204030204" pitchFamily="49" charset="0"/>
            </a:endParaRP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00DF8C02-1C59-558C-4BD0-DDCE7CEAE920}"/>
              </a:ext>
            </a:extLst>
          </p:cNvPr>
          <p:cNvSpPr/>
          <p:nvPr/>
        </p:nvSpPr>
        <p:spPr>
          <a:xfrm>
            <a:off x="9132011" y="1667518"/>
            <a:ext cx="522769" cy="370948"/>
          </a:xfrm>
          <a:prstGeom prst="roundRect">
            <a:avLst/>
          </a:prstGeom>
          <a:solidFill>
            <a:srgbClr val="00B0F0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M6</a:t>
            </a:r>
            <a:endParaRPr kumimoji="1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FF6D7B4-53AB-53FE-5685-935DFF19AFD0}"/>
              </a:ext>
            </a:extLst>
          </p:cNvPr>
          <p:cNvSpPr/>
          <p:nvPr/>
        </p:nvSpPr>
        <p:spPr>
          <a:xfrm>
            <a:off x="10362514" y="1256710"/>
            <a:ext cx="448008" cy="3658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P6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C623F799-6AE2-E354-4635-D5F80CEF7D10}"/>
              </a:ext>
            </a:extLst>
          </p:cNvPr>
          <p:cNvSpPr/>
          <p:nvPr/>
        </p:nvSpPr>
        <p:spPr>
          <a:xfrm>
            <a:off x="11088826" y="468995"/>
            <a:ext cx="252893" cy="30567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49BD5F9-A524-9F94-7B10-08465F23DAA8}"/>
              </a:ext>
            </a:extLst>
          </p:cNvPr>
          <p:cNvSpPr txBox="1"/>
          <p:nvPr/>
        </p:nvSpPr>
        <p:spPr>
          <a:xfrm>
            <a:off x="11337658" y="474929"/>
            <a:ext cx="701879" cy="27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Predict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A2F5B99-44FD-69AA-E29C-A41894FA9A7A}"/>
              </a:ext>
            </a:extLst>
          </p:cNvPr>
          <p:cNvSpPr txBox="1"/>
          <p:nvPr/>
        </p:nvSpPr>
        <p:spPr>
          <a:xfrm>
            <a:off x="9940127" y="1413797"/>
            <a:ext cx="400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3x3</a:t>
            </a:r>
            <a:endParaRPr kumimoji="1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91C2703-24D4-42D0-C834-445BD34E4807}"/>
              </a:ext>
            </a:extLst>
          </p:cNvPr>
          <p:cNvSpPr txBox="1"/>
          <p:nvPr/>
        </p:nvSpPr>
        <p:spPr>
          <a:xfrm>
            <a:off x="8913467" y="1279712"/>
            <a:ext cx="1034529" cy="26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top-down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68B8B8B-7300-D068-999D-94258820D504}"/>
              </a:ext>
            </a:extLst>
          </p:cNvPr>
          <p:cNvSpPr txBox="1"/>
          <p:nvPr/>
        </p:nvSpPr>
        <p:spPr>
          <a:xfrm>
            <a:off x="9983981" y="1587542"/>
            <a:ext cx="1338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latin typeface="Consolas" panose="020B0609020204030204" pitchFamily="49" charset="0"/>
              </a:rPr>
              <a:t>p6(1,13,13,256)</a:t>
            </a:r>
            <a:endParaRPr lang="ko-KR" altLang="en-US" sz="1100">
              <a:latin typeface="Consolas" panose="020B0609020204030204" pitchFamily="49" charset="0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75F33D3-4405-DEC7-7877-02FD373C14C7}"/>
              </a:ext>
            </a:extLst>
          </p:cNvPr>
          <p:cNvSpPr/>
          <p:nvPr/>
        </p:nvSpPr>
        <p:spPr>
          <a:xfrm>
            <a:off x="10352447" y="412508"/>
            <a:ext cx="448008" cy="3658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굴림"/>
                <a:cs typeface="+mn-cs"/>
              </a:rPr>
              <a:t>P7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AC467179-A934-95A3-811D-8B23C0BF0385}"/>
              </a:ext>
            </a:extLst>
          </p:cNvPr>
          <p:cNvCxnSpPr>
            <a:stCxn id="94" idx="3"/>
            <a:endCxn id="95" idx="1"/>
          </p:cNvCxnSpPr>
          <p:nvPr/>
        </p:nvCxnSpPr>
        <p:spPr>
          <a:xfrm flipV="1">
            <a:off x="9654780" y="1439620"/>
            <a:ext cx="707734" cy="4133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D80B19AA-91F8-6CE8-29AE-EE948BF1999E}"/>
              </a:ext>
            </a:extLst>
          </p:cNvPr>
          <p:cNvCxnSpPr>
            <a:cxnSpLocks/>
            <a:stCxn id="95" idx="0"/>
            <a:endCxn id="104" idx="2"/>
          </p:cNvCxnSpPr>
          <p:nvPr/>
        </p:nvCxnSpPr>
        <p:spPr>
          <a:xfrm flipH="1" flipV="1">
            <a:off x="10576451" y="778327"/>
            <a:ext cx="10067" cy="4783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0215E28-593D-F785-38A6-77A65038CE9C}"/>
              </a:ext>
            </a:extLst>
          </p:cNvPr>
          <p:cNvSpPr txBox="1"/>
          <p:nvPr/>
        </p:nvSpPr>
        <p:spPr>
          <a:xfrm>
            <a:off x="10215001" y="1008382"/>
            <a:ext cx="400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3x3</a:t>
            </a:r>
            <a:endParaRPr kumimoji="1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67BCDA4-E169-7BD6-497A-0A055251BFBC}"/>
              </a:ext>
            </a:extLst>
          </p:cNvPr>
          <p:cNvSpPr txBox="1"/>
          <p:nvPr/>
        </p:nvSpPr>
        <p:spPr>
          <a:xfrm>
            <a:off x="9976218" y="801570"/>
            <a:ext cx="1184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latin typeface="Consolas" panose="020B0609020204030204" pitchFamily="49" charset="0"/>
              </a:rPr>
              <a:t>p7(1,7,7,256)</a:t>
            </a:r>
            <a:endParaRPr lang="ko-KR" altLang="en-US" sz="1100">
              <a:latin typeface="Consolas" panose="020B0609020204030204" pitchFamily="49" charset="0"/>
            </a:endParaRPr>
          </a:p>
        </p:txBody>
      </p:sp>
      <p:sp>
        <p:nvSpPr>
          <p:cNvPr id="120" name="화살표: 오른쪽 119">
            <a:extLst>
              <a:ext uri="{FF2B5EF4-FFF2-40B4-BE49-F238E27FC236}">
                <a16:creationId xmlns:a16="http://schemas.microsoft.com/office/drawing/2014/main" id="{FEF9AAB8-72A1-307F-8108-957D71AF87CE}"/>
              </a:ext>
            </a:extLst>
          </p:cNvPr>
          <p:cNvSpPr/>
          <p:nvPr/>
        </p:nvSpPr>
        <p:spPr>
          <a:xfrm>
            <a:off x="11081238" y="1309503"/>
            <a:ext cx="252893" cy="30567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굴림"/>
              <a:cs typeface="+mn-cs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2C25F10-AC9C-4313-5262-EEB6364C5803}"/>
              </a:ext>
            </a:extLst>
          </p:cNvPr>
          <p:cNvSpPr txBox="1"/>
          <p:nvPr/>
        </p:nvSpPr>
        <p:spPr>
          <a:xfrm>
            <a:off x="11330070" y="1315437"/>
            <a:ext cx="701879" cy="27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Predict</a:t>
            </a: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0151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6302CC-4B4B-ADFD-594C-0844B34BB109}"/>
              </a:ext>
            </a:extLst>
          </p:cNvPr>
          <p:cNvSpPr/>
          <p:nvPr/>
        </p:nvSpPr>
        <p:spPr>
          <a:xfrm>
            <a:off x="7708516" y="3130216"/>
            <a:ext cx="3785936" cy="253064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862F5-D2E0-70CE-52E9-8155F35F41DE}"/>
              </a:ext>
            </a:extLst>
          </p:cNvPr>
          <p:cNvSpPr txBox="1"/>
          <p:nvPr/>
        </p:nvSpPr>
        <p:spPr>
          <a:xfrm>
            <a:off x="56147" y="52137"/>
            <a:ext cx="803617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def non_max_suppression(boxes, probs=None, overlapThresh=0.3):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if len(boxes) == 0: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    return []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if boxes.dtype.kind == "i":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    boxes = boxes.astype("float")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pick = []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x1 = boxes[:, 0]  # [100,100,100,1000,1000]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y1 = boxes[:, 1]  # [200,200,200,100,100]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x2 = boxes[:, 2]  # [350,400,300,1150,1200]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y2 = boxes[:, 3]  # [300,500,800,600,700]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area = (x2 - x1 + 1) * (y2 - y1 + 1)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idxs = probs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idxs = np.argsort(idxs)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E1B4C-F6FD-7FB0-0437-C7CA94C0AC2E}"/>
              </a:ext>
            </a:extLst>
          </p:cNvPr>
          <p:cNvSpPr txBox="1"/>
          <p:nvPr/>
        </p:nvSpPr>
        <p:spPr>
          <a:xfrm>
            <a:off x="7579868" y="3603562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(100,200)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C04459F-4491-6FB2-76E6-5F469EC0A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09" t="31008" r="55502"/>
          <a:stretch/>
        </p:blipFill>
        <p:spPr>
          <a:xfrm>
            <a:off x="8034740" y="3920290"/>
            <a:ext cx="524007" cy="16476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B1B926-0E30-2788-06FE-EEC6746B9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92" t="9173" r="28975"/>
          <a:stretch/>
        </p:blipFill>
        <p:spPr>
          <a:xfrm>
            <a:off x="10339420" y="3398869"/>
            <a:ext cx="774031" cy="2169048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FE656D-C657-4943-9B16-406840657C6E}"/>
              </a:ext>
            </a:extLst>
          </p:cNvPr>
          <p:cNvSpPr/>
          <p:nvPr/>
        </p:nvSpPr>
        <p:spPr>
          <a:xfrm>
            <a:off x="8011345" y="3878505"/>
            <a:ext cx="651676" cy="1605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BFD426-9783-94FB-5563-C403CDA94F88}"/>
              </a:ext>
            </a:extLst>
          </p:cNvPr>
          <p:cNvSpPr/>
          <p:nvPr/>
        </p:nvSpPr>
        <p:spPr>
          <a:xfrm>
            <a:off x="8009516" y="3887488"/>
            <a:ext cx="866064" cy="47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9C11D1-83B5-A577-C155-DAB87E9D3C9A}"/>
              </a:ext>
            </a:extLst>
          </p:cNvPr>
          <p:cNvSpPr/>
          <p:nvPr/>
        </p:nvSpPr>
        <p:spPr>
          <a:xfrm>
            <a:off x="8011345" y="3878505"/>
            <a:ext cx="1048906" cy="8438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8CC5DB-4D74-D96B-146E-D4CA8F9CA524}"/>
              </a:ext>
            </a:extLst>
          </p:cNvPr>
          <p:cNvSpPr/>
          <p:nvPr/>
        </p:nvSpPr>
        <p:spPr>
          <a:xfrm>
            <a:off x="10339418" y="3398869"/>
            <a:ext cx="774031" cy="18729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891B8B-901D-EEFC-1899-D3C614D2C49D}"/>
              </a:ext>
            </a:extLst>
          </p:cNvPr>
          <p:cNvSpPr/>
          <p:nvPr/>
        </p:nvSpPr>
        <p:spPr>
          <a:xfrm>
            <a:off x="10339541" y="3405674"/>
            <a:ext cx="651676" cy="1605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2C1C8F-B74B-7FA5-B7F7-39E413116A62}"/>
              </a:ext>
            </a:extLst>
          </p:cNvPr>
          <p:cNvSpPr txBox="1"/>
          <p:nvPr/>
        </p:nvSpPr>
        <p:spPr>
          <a:xfrm>
            <a:off x="8520680" y="537638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(300,800)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179CC5-046B-E0BF-F267-A0E7F3A950D7}"/>
              </a:ext>
            </a:extLst>
          </p:cNvPr>
          <p:cNvSpPr txBox="1"/>
          <p:nvPr/>
        </p:nvSpPr>
        <p:spPr>
          <a:xfrm>
            <a:off x="8768035" y="468956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(400,500)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51DAD-6D08-97B0-AB20-510DEB35F19A}"/>
              </a:ext>
            </a:extLst>
          </p:cNvPr>
          <p:cNvSpPr txBox="1"/>
          <p:nvPr/>
        </p:nvSpPr>
        <p:spPr>
          <a:xfrm>
            <a:off x="8542610" y="426566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(350,300)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F6E00-8DAC-3BDC-46ED-3386E8C34B91}"/>
              </a:ext>
            </a:extLst>
          </p:cNvPr>
          <p:cNvSpPr txBox="1"/>
          <p:nvPr/>
        </p:nvSpPr>
        <p:spPr>
          <a:xfrm>
            <a:off x="9791793" y="313021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(1000,100)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94D04D-72B7-1E97-2752-12242916DA16}"/>
              </a:ext>
            </a:extLst>
          </p:cNvPr>
          <p:cNvSpPr txBox="1"/>
          <p:nvPr/>
        </p:nvSpPr>
        <p:spPr>
          <a:xfrm>
            <a:off x="10889085" y="5231329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(1200,700)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E6C4C-2430-271F-F1B1-82204AC6BD58}"/>
              </a:ext>
            </a:extLst>
          </p:cNvPr>
          <p:cNvSpPr txBox="1"/>
          <p:nvPr/>
        </p:nvSpPr>
        <p:spPr>
          <a:xfrm>
            <a:off x="10957325" y="4856642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(1150,600)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9D1D70-BE6D-23E5-44AF-B64333494DA9}"/>
              </a:ext>
            </a:extLst>
          </p:cNvPr>
          <p:cNvSpPr txBox="1"/>
          <p:nvPr/>
        </p:nvSpPr>
        <p:spPr>
          <a:xfrm>
            <a:off x="8034740" y="52571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AB2EFF-C92B-C3DB-A948-595A5F8E8BD0}"/>
              </a:ext>
            </a:extLst>
          </p:cNvPr>
          <p:cNvSpPr txBox="1"/>
          <p:nvPr/>
        </p:nvSpPr>
        <p:spPr>
          <a:xfrm>
            <a:off x="8687857" y="451047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2283E-2EB4-0182-AFB4-332C27AA381D}"/>
              </a:ext>
            </a:extLst>
          </p:cNvPr>
          <p:cNvSpPr txBox="1"/>
          <p:nvPr/>
        </p:nvSpPr>
        <p:spPr>
          <a:xfrm>
            <a:off x="8631147" y="392916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0FAC5C-580A-1CBC-E7B0-4F5641715E15}"/>
              </a:ext>
            </a:extLst>
          </p:cNvPr>
          <p:cNvSpPr txBox="1"/>
          <p:nvPr/>
        </p:nvSpPr>
        <p:spPr>
          <a:xfrm>
            <a:off x="10381057" y="501645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001790-391A-F5E1-B894-124907BCED5A}"/>
              </a:ext>
            </a:extLst>
          </p:cNvPr>
          <p:cNvSpPr txBox="1"/>
          <p:nvPr/>
        </p:nvSpPr>
        <p:spPr>
          <a:xfrm>
            <a:off x="10125751" y="374445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DCA70A-A301-166B-F875-9843885F6AA5}"/>
              </a:ext>
            </a:extLst>
          </p:cNvPr>
          <p:cNvSpPr txBox="1"/>
          <p:nvPr/>
        </p:nvSpPr>
        <p:spPr>
          <a:xfrm>
            <a:off x="7846281" y="479352"/>
            <a:ext cx="45608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boxes=np.array([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[100,200,350,300],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[100,200,400,500],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[100,200,300,800],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[1000,100,1150,600],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[1000,100,1200,700]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probs = np.array([0.6,0.7,0.9,0.7,0.8])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0.6 0.7 0.7 0.8 0.9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0   1   3   4   2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5ACD07-A75F-AAF3-2326-3FC564EBFCD9}"/>
              </a:ext>
            </a:extLst>
          </p:cNvPr>
          <p:cNvSpPr txBox="1"/>
          <p:nvPr/>
        </p:nvSpPr>
        <p:spPr>
          <a:xfrm>
            <a:off x="3131669" y="5010530"/>
            <a:ext cx="4110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[ 100.  100.  100. 1000. 1000.]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[200. 200. 200. 100. 100.]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[ 350.  400.  300. 1150. 1200.]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[300. 500. 800. 600. 700.]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A34284-4EE8-0A33-BA6A-A60A34B67B4A}"/>
              </a:ext>
            </a:extLst>
          </p:cNvPr>
          <p:cNvSpPr txBox="1"/>
          <p:nvPr/>
        </p:nvSpPr>
        <p:spPr>
          <a:xfrm>
            <a:off x="8237621" y="590349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(251,101)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024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6302CC-4B4B-ADFD-594C-0844B34BB109}"/>
              </a:ext>
            </a:extLst>
          </p:cNvPr>
          <p:cNvSpPr/>
          <p:nvPr/>
        </p:nvSpPr>
        <p:spPr>
          <a:xfrm>
            <a:off x="7565265" y="3154230"/>
            <a:ext cx="3785936" cy="253064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862F5-D2E0-70CE-52E9-8155F35F41DE}"/>
              </a:ext>
            </a:extLst>
          </p:cNvPr>
          <p:cNvSpPr txBox="1"/>
          <p:nvPr/>
        </p:nvSpPr>
        <p:spPr>
          <a:xfrm>
            <a:off x="-288444" y="-1796282"/>
            <a:ext cx="8763686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 while len(idxs) &gt; 0: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last = len(idxs) - 1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i = idxs[last]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pick.append(i)</a:t>
            </a:r>
          </a:p>
          <a:p>
            <a:endParaRPr lang="en-US" altLang="ko-KR" sz="1600">
              <a:latin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</a:rPr>
              <a:t>    print(x1[i])  # 100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ptint(x1[idxs[:last]]) # [100,100,1000,1000]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xx1 = np.maximum(x1[i], x1[idxs[:last]])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#             [100,100,100,100]   [100,100,1000,1000]  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# print(xx1)  # [100,100,1000,1000]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yy1 = np.maximum(y1[i], y1[idxs[:last]])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# print(yy1)  # [200,200,200,200]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xx2 = np.minimum(x2[i], x2[idxs[:last]])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# print(xx2)  # [300,300,300,300]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yy2 = np.minimum(y2[i], y2[idxs[:last]])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# print(yy2)  # [300,500,600,700]</a:t>
            </a:r>
          </a:p>
          <a:p>
            <a:endParaRPr lang="en-US" altLang="ko-KR" sz="1600">
              <a:latin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</a:rPr>
              <a:t>    w = np.maximum(0, xx2 - xx1 + 1)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print(w)  #  [0,0,0,0]   [201,201,-699,-699] =&gt; [201,201,0,0]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h = np.maximum(0, yy2 - yy1 + 1)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print(w)  #  [0,0,0,0]   [101,301,401,501] =&gt; [101,301,401,501]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print(area[idxs[:last]]) # [251*101,301*301,151*501,201*601]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overlap = (w * h) / area[idxs[:last]]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           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print(overlap)  # [20301,60501,0,0] / [251*101,301*301,151*501,201*601]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              # [0.80,0.67,0,0]</a:t>
            </a:r>
          </a:p>
          <a:p>
            <a:endParaRPr lang="en-US" altLang="ko-KR" sz="1600">
              <a:latin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</a:rPr>
              <a:t>  print(np.where(overlap &gt; overlapThresh)[0])  # [0,1]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print(np.concatenate(([last],np.where(overlap &gt; overlapThresh)[0]))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                                           # [4,0,1]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idxs = np.delete(idxs, np.concatenate(([last],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                 np.where(overlap &gt; overlapThresh)[0])))</a:t>
            </a:r>
          </a:p>
          <a:p>
            <a:endParaRPr lang="en-US" altLang="ko-KR" sz="1600">
              <a:latin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</a:rPr>
              <a:t>return pick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E1B4C-F6FD-7FB0-0437-C7CA94C0AC2E}"/>
              </a:ext>
            </a:extLst>
          </p:cNvPr>
          <p:cNvSpPr txBox="1"/>
          <p:nvPr/>
        </p:nvSpPr>
        <p:spPr>
          <a:xfrm>
            <a:off x="7579868" y="3603562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(100,200)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C04459F-4491-6FB2-76E6-5F469EC0A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09" t="31008" r="55502"/>
          <a:stretch/>
        </p:blipFill>
        <p:spPr>
          <a:xfrm>
            <a:off x="8034740" y="3920290"/>
            <a:ext cx="524007" cy="16476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B1B926-0E30-2788-06FE-EEC6746B9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92" t="9173" r="28975"/>
          <a:stretch/>
        </p:blipFill>
        <p:spPr>
          <a:xfrm>
            <a:off x="10339420" y="3398869"/>
            <a:ext cx="774031" cy="2169048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FE656D-C657-4943-9B16-406840657C6E}"/>
              </a:ext>
            </a:extLst>
          </p:cNvPr>
          <p:cNvSpPr/>
          <p:nvPr/>
        </p:nvSpPr>
        <p:spPr>
          <a:xfrm>
            <a:off x="8011345" y="3878505"/>
            <a:ext cx="651676" cy="1605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BFD426-9783-94FB-5563-C403CDA94F88}"/>
              </a:ext>
            </a:extLst>
          </p:cNvPr>
          <p:cNvSpPr/>
          <p:nvPr/>
        </p:nvSpPr>
        <p:spPr>
          <a:xfrm>
            <a:off x="8009516" y="3887488"/>
            <a:ext cx="866064" cy="47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9C11D1-83B5-A577-C155-DAB87E9D3C9A}"/>
              </a:ext>
            </a:extLst>
          </p:cNvPr>
          <p:cNvSpPr/>
          <p:nvPr/>
        </p:nvSpPr>
        <p:spPr>
          <a:xfrm>
            <a:off x="8011345" y="3878505"/>
            <a:ext cx="1048906" cy="8438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8CC5DB-4D74-D96B-146E-D4CA8F9CA524}"/>
              </a:ext>
            </a:extLst>
          </p:cNvPr>
          <p:cNvSpPr/>
          <p:nvPr/>
        </p:nvSpPr>
        <p:spPr>
          <a:xfrm>
            <a:off x="10339418" y="3398869"/>
            <a:ext cx="774031" cy="18729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891B8B-901D-EEFC-1899-D3C614D2C49D}"/>
              </a:ext>
            </a:extLst>
          </p:cNvPr>
          <p:cNvSpPr/>
          <p:nvPr/>
        </p:nvSpPr>
        <p:spPr>
          <a:xfrm>
            <a:off x="10339541" y="3405674"/>
            <a:ext cx="651676" cy="1605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2C1C8F-B74B-7FA5-B7F7-39E413116A62}"/>
              </a:ext>
            </a:extLst>
          </p:cNvPr>
          <p:cNvSpPr txBox="1"/>
          <p:nvPr/>
        </p:nvSpPr>
        <p:spPr>
          <a:xfrm>
            <a:off x="8520680" y="537638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(300,800)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179CC5-046B-E0BF-F267-A0E7F3A950D7}"/>
              </a:ext>
            </a:extLst>
          </p:cNvPr>
          <p:cNvSpPr txBox="1"/>
          <p:nvPr/>
        </p:nvSpPr>
        <p:spPr>
          <a:xfrm>
            <a:off x="8768035" y="468956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(400,500)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51DAD-6D08-97B0-AB20-510DEB35F19A}"/>
              </a:ext>
            </a:extLst>
          </p:cNvPr>
          <p:cNvSpPr txBox="1"/>
          <p:nvPr/>
        </p:nvSpPr>
        <p:spPr>
          <a:xfrm>
            <a:off x="8542610" y="426566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(350,300)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F6E00-8DAC-3BDC-46ED-3386E8C34B91}"/>
              </a:ext>
            </a:extLst>
          </p:cNvPr>
          <p:cNvSpPr txBox="1"/>
          <p:nvPr/>
        </p:nvSpPr>
        <p:spPr>
          <a:xfrm>
            <a:off x="9791793" y="313021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(1000,100)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94D04D-72B7-1E97-2752-12242916DA16}"/>
              </a:ext>
            </a:extLst>
          </p:cNvPr>
          <p:cNvSpPr txBox="1"/>
          <p:nvPr/>
        </p:nvSpPr>
        <p:spPr>
          <a:xfrm>
            <a:off x="10889085" y="5231329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(1200,700)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E6C4C-2430-271F-F1B1-82204AC6BD58}"/>
              </a:ext>
            </a:extLst>
          </p:cNvPr>
          <p:cNvSpPr txBox="1"/>
          <p:nvPr/>
        </p:nvSpPr>
        <p:spPr>
          <a:xfrm>
            <a:off x="10957325" y="4856642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(1150,600)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9D1D70-BE6D-23E5-44AF-B64333494DA9}"/>
              </a:ext>
            </a:extLst>
          </p:cNvPr>
          <p:cNvSpPr txBox="1"/>
          <p:nvPr/>
        </p:nvSpPr>
        <p:spPr>
          <a:xfrm>
            <a:off x="8034740" y="52571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AB2EFF-C92B-C3DB-A948-595A5F8E8BD0}"/>
              </a:ext>
            </a:extLst>
          </p:cNvPr>
          <p:cNvSpPr txBox="1"/>
          <p:nvPr/>
        </p:nvSpPr>
        <p:spPr>
          <a:xfrm>
            <a:off x="8687857" y="451047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2283E-2EB4-0182-AFB4-332C27AA381D}"/>
              </a:ext>
            </a:extLst>
          </p:cNvPr>
          <p:cNvSpPr txBox="1"/>
          <p:nvPr/>
        </p:nvSpPr>
        <p:spPr>
          <a:xfrm>
            <a:off x="8631147" y="392916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0FAC5C-580A-1CBC-E7B0-4F5641715E15}"/>
              </a:ext>
            </a:extLst>
          </p:cNvPr>
          <p:cNvSpPr txBox="1"/>
          <p:nvPr/>
        </p:nvSpPr>
        <p:spPr>
          <a:xfrm>
            <a:off x="10381057" y="501645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001790-391A-F5E1-B894-124907BCED5A}"/>
              </a:ext>
            </a:extLst>
          </p:cNvPr>
          <p:cNvSpPr txBox="1"/>
          <p:nvPr/>
        </p:nvSpPr>
        <p:spPr>
          <a:xfrm>
            <a:off x="10125751" y="374445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DCA70A-A301-166B-F875-9843885F6AA5}"/>
              </a:ext>
            </a:extLst>
          </p:cNvPr>
          <p:cNvSpPr txBox="1"/>
          <p:nvPr/>
        </p:nvSpPr>
        <p:spPr>
          <a:xfrm>
            <a:off x="7806176" y="407422"/>
            <a:ext cx="45608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boxes=np.array([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[100,200,350,300],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[100,200,400,500],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[100,200,300,800],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[1000,100,1150,600],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[1000,100,1200,700]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probs = np.array([0.6,0.7,0.9,0.7,0.8])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0.6 0.7 0.7 0.8 0.9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0   1   3   4   2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03912F4-0F70-A569-8B3F-6B6150DD6054}"/>
              </a:ext>
            </a:extLst>
          </p:cNvPr>
          <p:cNvGrpSpPr/>
          <p:nvPr/>
        </p:nvGrpSpPr>
        <p:grpSpPr>
          <a:xfrm>
            <a:off x="5287018" y="5699486"/>
            <a:ext cx="2823169" cy="1110785"/>
            <a:chOff x="2764354" y="5030283"/>
            <a:chExt cx="3380008" cy="13298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27F505A-F60F-C267-C15B-6D647A2EC49B}"/>
                </a:ext>
              </a:extLst>
            </p:cNvPr>
            <p:cNvSpPr/>
            <p:nvPr/>
          </p:nvSpPr>
          <p:spPr>
            <a:xfrm>
              <a:off x="3388895" y="5654902"/>
              <a:ext cx="515754" cy="3077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0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59F8CC1-220A-EC3E-BA89-C7678ACC86C0}"/>
                </a:ext>
              </a:extLst>
            </p:cNvPr>
            <p:cNvSpPr/>
            <p:nvPr/>
          </p:nvSpPr>
          <p:spPr>
            <a:xfrm>
              <a:off x="3904649" y="5654902"/>
              <a:ext cx="515754" cy="3077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1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B05A2F1-1AD0-C693-CF60-1E05A045F636}"/>
                </a:ext>
              </a:extLst>
            </p:cNvPr>
            <p:cNvSpPr/>
            <p:nvPr/>
          </p:nvSpPr>
          <p:spPr>
            <a:xfrm>
              <a:off x="4420402" y="5654902"/>
              <a:ext cx="515754" cy="3077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3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A4F790C-AD72-1841-D405-92F35FE1366E}"/>
                </a:ext>
              </a:extLst>
            </p:cNvPr>
            <p:cNvSpPr/>
            <p:nvPr/>
          </p:nvSpPr>
          <p:spPr>
            <a:xfrm>
              <a:off x="4936156" y="5654902"/>
              <a:ext cx="515754" cy="3077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4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3FC96B5-C253-5BBA-C7C1-EF98D94F2FA4}"/>
                </a:ext>
              </a:extLst>
            </p:cNvPr>
            <p:cNvSpPr/>
            <p:nvPr/>
          </p:nvSpPr>
          <p:spPr>
            <a:xfrm>
              <a:off x="5451909" y="5654902"/>
              <a:ext cx="515754" cy="30777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2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B9149FF-C3ED-A406-C292-90711EDB25B0}"/>
                </a:ext>
              </a:extLst>
            </p:cNvPr>
            <p:cNvSpPr txBox="1"/>
            <p:nvPr/>
          </p:nvSpPr>
          <p:spPr>
            <a:xfrm>
              <a:off x="2764354" y="5631203"/>
              <a:ext cx="697046" cy="368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latin typeface="Consolas" panose="020B0609020204030204" pitchFamily="49" charset="0"/>
                </a:rPr>
                <a:t>idxs</a:t>
              </a:r>
              <a:endParaRPr lang="ko-KR" altLang="en-US" sz="1400">
                <a:latin typeface="Consolas" panose="020B0609020204030204" pitchFamily="49" charset="0"/>
              </a:endParaRPr>
            </a:p>
          </p:txBody>
        </p:sp>
        <p:sp>
          <p:nvSpPr>
            <p:cNvPr id="33" name="화살표: 아래쪽 32">
              <a:extLst>
                <a:ext uri="{FF2B5EF4-FFF2-40B4-BE49-F238E27FC236}">
                  <a16:creationId xmlns:a16="http://schemas.microsoft.com/office/drawing/2014/main" id="{94A8A9B4-6DDD-C721-13A6-5928D486EA02}"/>
                </a:ext>
              </a:extLst>
            </p:cNvPr>
            <p:cNvSpPr/>
            <p:nvPr/>
          </p:nvSpPr>
          <p:spPr>
            <a:xfrm>
              <a:off x="5575254" y="5397010"/>
              <a:ext cx="268706" cy="250118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5A3405-0CE7-7C7C-7E53-A0076A2514EE}"/>
                </a:ext>
              </a:extLst>
            </p:cNvPr>
            <p:cNvSpPr txBox="1"/>
            <p:nvPr/>
          </p:nvSpPr>
          <p:spPr>
            <a:xfrm>
              <a:off x="5447316" y="5030283"/>
              <a:ext cx="697046" cy="368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latin typeface="Consolas" panose="020B0609020204030204" pitchFamily="49" charset="0"/>
                </a:rPr>
                <a:t>last</a:t>
              </a:r>
              <a:endParaRPr lang="ko-KR" altLang="en-US" sz="1400"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EE6E724-B73D-CE93-686B-869D3268815C}"/>
                </a:ext>
              </a:extLst>
            </p:cNvPr>
            <p:cNvSpPr/>
            <p:nvPr/>
          </p:nvSpPr>
          <p:spPr>
            <a:xfrm>
              <a:off x="3388895" y="6035427"/>
              <a:ext cx="515754" cy="3077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2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5291CA6-187A-CDD2-356A-D8EFF4FCA197}"/>
                </a:ext>
              </a:extLst>
            </p:cNvPr>
            <p:cNvSpPr txBox="1"/>
            <p:nvPr/>
          </p:nvSpPr>
          <p:spPr>
            <a:xfrm>
              <a:off x="2764354" y="5991676"/>
              <a:ext cx="697046" cy="368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latin typeface="Consolas" panose="020B0609020204030204" pitchFamily="49" charset="0"/>
                </a:rPr>
                <a:t>pick</a:t>
              </a:r>
              <a:endParaRPr lang="ko-KR" altLang="en-US" sz="1400">
                <a:latin typeface="Consolas" panose="020B0609020204030204" pitchFamily="49" charset="0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4E15B0A-DC80-F052-63BD-C63AFC8B72FA}"/>
              </a:ext>
            </a:extLst>
          </p:cNvPr>
          <p:cNvSpPr/>
          <p:nvPr/>
        </p:nvSpPr>
        <p:spPr>
          <a:xfrm>
            <a:off x="9015461" y="6225912"/>
            <a:ext cx="430786" cy="25707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94024F-DA51-CC1F-1061-55ED6778C473}"/>
              </a:ext>
            </a:extLst>
          </p:cNvPr>
          <p:cNvSpPr/>
          <p:nvPr/>
        </p:nvSpPr>
        <p:spPr>
          <a:xfrm>
            <a:off x="9446247" y="6225912"/>
            <a:ext cx="430786" cy="25707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F679B1-596A-C2B2-6F6C-606ADD0EE60D}"/>
              </a:ext>
            </a:extLst>
          </p:cNvPr>
          <p:cNvSpPr txBox="1"/>
          <p:nvPr/>
        </p:nvSpPr>
        <p:spPr>
          <a:xfrm>
            <a:off x="8498751" y="621286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idxs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EF4434BB-E3E7-541B-AD53-19B6AC2AC992}"/>
              </a:ext>
            </a:extLst>
          </p:cNvPr>
          <p:cNvSpPr/>
          <p:nvPr/>
        </p:nvSpPr>
        <p:spPr>
          <a:xfrm>
            <a:off x="9540069" y="5988925"/>
            <a:ext cx="224438" cy="20891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AE779DD-1014-033E-7E04-5CC63A183EDA}"/>
              </a:ext>
            </a:extLst>
          </p:cNvPr>
          <p:cNvSpPr txBox="1"/>
          <p:nvPr/>
        </p:nvSpPr>
        <p:spPr>
          <a:xfrm>
            <a:off x="9433208" y="568261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last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6481B12-0F03-833C-256F-1E75FAA4695F}"/>
              </a:ext>
            </a:extLst>
          </p:cNvPr>
          <p:cNvSpPr/>
          <p:nvPr/>
        </p:nvSpPr>
        <p:spPr>
          <a:xfrm>
            <a:off x="9446247" y="6560990"/>
            <a:ext cx="430786" cy="25707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40EC14-B4EC-1A7A-95C9-7189AEECB039}"/>
              </a:ext>
            </a:extLst>
          </p:cNvPr>
          <p:cNvSpPr txBox="1"/>
          <p:nvPr/>
        </p:nvSpPr>
        <p:spPr>
          <a:xfrm>
            <a:off x="8498751" y="651395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pick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9495AA-10BC-6FB3-DE28-DF002CCF89EC}"/>
              </a:ext>
            </a:extLst>
          </p:cNvPr>
          <p:cNvSpPr/>
          <p:nvPr/>
        </p:nvSpPr>
        <p:spPr>
          <a:xfrm>
            <a:off x="9014738" y="6560990"/>
            <a:ext cx="430786" cy="25707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2</a:t>
            </a:r>
            <a:endParaRPr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602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DA4B6E2-B66B-35D6-3962-7A8BB3896073}"/>
              </a:ext>
            </a:extLst>
          </p:cNvPr>
          <p:cNvSpPr txBox="1"/>
          <p:nvPr/>
        </p:nvSpPr>
        <p:spPr>
          <a:xfrm>
            <a:off x="312821" y="340895"/>
            <a:ext cx="7814960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# box : (centerX, centerY, width, height)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def convertToAbsoluteValues(size, box):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xIn = round(((2 * float(box[0]) - float(box[2])) * size[0] / 2))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yIn = round(((2 * float(box[1]) - float(box[3])) * size[1] / 2))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xEnd = xIn + round(float(box[2]) * size[0])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yEnd = yIn + round(float(box[3]) * size[1])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if xIn &lt; 0: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xIn = 0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if yIn &lt; 0: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yIn = 0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if xEnd &gt;= size[0]: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xEnd = size[0] - 1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if yEnd &gt;= size[1]: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yEnd = size[1] - 1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return (xIn, yIn, xEnd, yEnd)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D9C9B72-B929-8BE7-5A0B-027ED2AB932A}"/>
              </a:ext>
            </a:extLst>
          </p:cNvPr>
          <p:cNvSpPr/>
          <p:nvPr/>
        </p:nvSpPr>
        <p:spPr>
          <a:xfrm>
            <a:off x="8598568" y="1664368"/>
            <a:ext cx="3280611" cy="21215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307654E-3BF3-2A4D-4154-1AE922B7D6A9}"/>
              </a:ext>
            </a:extLst>
          </p:cNvPr>
          <p:cNvSpPr/>
          <p:nvPr/>
        </p:nvSpPr>
        <p:spPr>
          <a:xfrm>
            <a:off x="9270077" y="2050294"/>
            <a:ext cx="1794966" cy="131052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E137841-1B69-ECE2-A349-B5581B5EA9A4}"/>
              </a:ext>
            </a:extLst>
          </p:cNvPr>
          <p:cNvSpPr/>
          <p:nvPr/>
        </p:nvSpPr>
        <p:spPr>
          <a:xfrm>
            <a:off x="9992669" y="2679577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FF0104-1768-5FB1-25DF-3FE3CE9BD79E}"/>
              </a:ext>
            </a:extLst>
          </p:cNvPr>
          <p:cNvSpPr txBox="1"/>
          <p:nvPr/>
        </p:nvSpPr>
        <p:spPr>
          <a:xfrm>
            <a:off x="9992669" y="2494911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(0.572656,0.523958)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3610FF-282D-4506-F0FD-9E7E85C7512B}"/>
              </a:ext>
            </a:extLst>
          </p:cNvPr>
          <p:cNvSpPr txBox="1"/>
          <p:nvPr/>
        </p:nvSpPr>
        <p:spPr>
          <a:xfrm>
            <a:off x="9270076" y="1756247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w=0.698438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0A8D00-511F-E031-D273-F9EB94827C9A}"/>
              </a:ext>
            </a:extLst>
          </p:cNvPr>
          <p:cNvSpPr txBox="1"/>
          <p:nvPr/>
        </p:nvSpPr>
        <p:spPr>
          <a:xfrm>
            <a:off x="7640992" y="223929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h=0.589583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B769CA-5EAA-EE5D-D422-AE07E20247B3}"/>
              </a:ext>
            </a:extLst>
          </p:cNvPr>
          <p:cNvSpPr txBox="1"/>
          <p:nvPr/>
        </p:nvSpPr>
        <p:spPr>
          <a:xfrm>
            <a:off x="7969233" y="404430"/>
            <a:ext cx="563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GT=(0.572656, 0.523958, 0.698438, 0.589583)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BC8A494-C695-EF90-3C5A-6D2F6F2F944A}"/>
              </a:ext>
            </a:extLst>
          </p:cNvPr>
          <p:cNvSpPr txBox="1"/>
          <p:nvPr/>
        </p:nvSpPr>
        <p:spPr>
          <a:xfrm>
            <a:off x="8065780" y="186759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(143,110)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D6ED74-9698-035F-0017-DBC57B026FF8}"/>
              </a:ext>
            </a:extLst>
          </p:cNvPr>
          <p:cNvSpPr txBox="1"/>
          <p:nvPr/>
        </p:nvSpPr>
        <p:spPr>
          <a:xfrm>
            <a:off x="10945810" y="323649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(590,393)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2B1AB02-908F-9875-AA7E-0333C9DC0AD7}"/>
              </a:ext>
            </a:extLst>
          </p:cNvPr>
          <p:cNvSpPr txBox="1"/>
          <p:nvPr/>
        </p:nvSpPr>
        <p:spPr>
          <a:xfrm>
            <a:off x="8041422" y="700441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size=(640,480)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AEEC83-284E-1FF4-D429-F5CA16D3ECD9}"/>
              </a:ext>
            </a:extLst>
          </p:cNvPr>
          <p:cNvSpPr txBox="1"/>
          <p:nvPr/>
        </p:nvSpPr>
        <p:spPr>
          <a:xfrm>
            <a:off x="9995595" y="130870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640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597B4A-4F6D-8128-B1F6-54CA34B38D06}"/>
              </a:ext>
            </a:extLst>
          </p:cNvPr>
          <p:cNvSpPr txBox="1"/>
          <p:nvPr/>
        </p:nvSpPr>
        <p:spPr>
          <a:xfrm>
            <a:off x="8065780" y="2730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480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23FCA3-3AB9-800E-C5DA-E11F34DCBA0F}"/>
              </a:ext>
            </a:extLst>
          </p:cNvPr>
          <p:cNvSpPr txBox="1"/>
          <p:nvPr/>
        </p:nvSpPr>
        <p:spPr>
          <a:xfrm>
            <a:off x="7964928" y="78803"/>
            <a:ext cx="563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DT=(0.657031, 0.653125, 0.648438, 0.552083)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408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DA4B6E2-B66B-35D6-3962-7A8BB3896073}"/>
              </a:ext>
            </a:extLst>
          </p:cNvPr>
          <p:cNvSpPr txBox="1"/>
          <p:nvPr/>
        </p:nvSpPr>
        <p:spPr>
          <a:xfrm>
            <a:off x="312821" y="340895"/>
            <a:ext cx="8824852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def AP(detections, groundtruths, classes, IOUThreshold = 0.3, method = 'AP'):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result = []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for c in classes: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dects = [d for d in detections if d[1] == c]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gts = [g for g in groundtruths if g[1] == c]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dects = sorted(dects, key = lambda conf : conf[2], reverse=True)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</a:t>
            </a:r>
            <a:r>
              <a:rPr lang="es-ES" altLang="ko-KR" sz="1600">
                <a:latin typeface="Consolas" panose="020B0609020204030204" pitchFamily="49" charset="0"/>
              </a:rPr>
              <a:t>TP = np.zeros(len(dects))</a:t>
            </a:r>
          </a:p>
          <a:p>
            <a:pPr algn="l"/>
            <a:r>
              <a:rPr lang="es-ES" altLang="ko-KR" sz="1600">
                <a:latin typeface="Consolas" panose="020B0609020204030204" pitchFamily="49" charset="0"/>
              </a:rPr>
              <a:t>        FP = np.zeros(len(dects))</a:t>
            </a:r>
          </a:p>
          <a:p>
            <a:pPr algn="l"/>
            <a:r>
              <a:rPr lang="es-ES" altLang="ko-KR" sz="1600">
                <a:latin typeface="Consolas" panose="020B0609020204030204" pitchFamily="49" charset="0"/>
              </a:rPr>
              <a:t>        det = Counter(cc[0] for cc in gts)</a:t>
            </a:r>
          </a:p>
          <a:p>
            <a:pPr algn="l"/>
            <a:r>
              <a:rPr lang="es-ES" altLang="ko-KR" sz="1600">
                <a:latin typeface="Consolas" panose="020B0609020204030204" pitchFamily="49" charset="0"/>
              </a:rPr>
              <a:t>        for key, val in det.items():</a:t>
            </a:r>
          </a:p>
          <a:p>
            <a:pPr algn="l"/>
            <a:r>
              <a:rPr lang="es-ES" altLang="ko-KR" sz="1600">
                <a:latin typeface="Consolas" panose="020B0609020204030204" pitchFamily="49" charset="0"/>
              </a:rPr>
              <a:t>            det[key] = np.zeros(val)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98980A-8682-582D-46E4-056C72ECB8C1}"/>
              </a:ext>
            </a:extLst>
          </p:cNvPr>
          <p:cNvSpPr txBox="1"/>
          <p:nvPr/>
        </p:nvSpPr>
        <p:spPr>
          <a:xfrm>
            <a:off x="7003089" y="3340908"/>
            <a:ext cx="5009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[['363', 0.0, 0.92, (280, 69, 696, 435)],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0.77, (499, 286, 791, 455)],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0.33, (138, 173, 335, 330)]]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A93871-5941-DD4C-9A06-706FFAABDC96}"/>
              </a:ext>
            </a:extLst>
          </p:cNvPr>
          <p:cNvSpPr txBox="1"/>
          <p:nvPr/>
        </p:nvSpPr>
        <p:spPr>
          <a:xfrm>
            <a:off x="8522368" y="304799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dects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B46D5-251C-D2CB-B5E5-D1EAE8D77302}"/>
              </a:ext>
            </a:extLst>
          </p:cNvPr>
          <p:cNvSpPr txBox="1"/>
          <p:nvPr/>
        </p:nvSpPr>
        <p:spPr>
          <a:xfrm>
            <a:off x="7003089" y="4686992"/>
            <a:ext cx="5009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[['297', 0.0, 0.33, (138, 173, 335, 330)],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0.77, (499, 286, 791, 455)],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['363', 0.0, 0.92, (280, 69, 696, 435)]]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8B8D10-A8DE-3386-0ABA-EEDF6B25C1BB}"/>
              </a:ext>
            </a:extLst>
          </p:cNvPr>
          <p:cNvSpPr txBox="1"/>
          <p:nvPr/>
        </p:nvSpPr>
        <p:spPr>
          <a:xfrm>
            <a:off x="8554452" y="438751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dects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1EA428-AA03-8324-99BF-40D5E4F39C24}"/>
              </a:ext>
            </a:extLst>
          </p:cNvPr>
          <p:cNvSpPr/>
          <p:nvPr/>
        </p:nvSpPr>
        <p:spPr>
          <a:xfrm>
            <a:off x="4602663" y="504077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EE7A68-C9CA-B426-3FA7-D42855752E36}"/>
              </a:ext>
            </a:extLst>
          </p:cNvPr>
          <p:cNvSpPr/>
          <p:nvPr/>
        </p:nvSpPr>
        <p:spPr>
          <a:xfrm>
            <a:off x="5007726" y="504077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82F53A-E715-0D21-DF15-9509EB52D38A}"/>
              </a:ext>
            </a:extLst>
          </p:cNvPr>
          <p:cNvSpPr/>
          <p:nvPr/>
        </p:nvSpPr>
        <p:spPr>
          <a:xfrm>
            <a:off x="5412789" y="504077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78176-1727-0A55-713D-EF5B7C41F0DF}"/>
              </a:ext>
            </a:extLst>
          </p:cNvPr>
          <p:cNvSpPr txBox="1"/>
          <p:nvPr/>
        </p:nvSpPr>
        <p:spPr>
          <a:xfrm>
            <a:off x="5018959" y="4658942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TP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9AE253-322E-3642-5D97-977409D21EC6}"/>
              </a:ext>
            </a:extLst>
          </p:cNvPr>
          <p:cNvSpPr/>
          <p:nvPr/>
        </p:nvSpPr>
        <p:spPr>
          <a:xfrm>
            <a:off x="4602663" y="578271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1150D3-3408-B17F-6A6F-3B1CECAF8A5C}"/>
              </a:ext>
            </a:extLst>
          </p:cNvPr>
          <p:cNvSpPr/>
          <p:nvPr/>
        </p:nvSpPr>
        <p:spPr>
          <a:xfrm>
            <a:off x="5007726" y="578271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083929-DA1C-1DB3-D6BD-1FAB25152DD5}"/>
              </a:ext>
            </a:extLst>
          </p:cNvPr>
          <p:cNvSpPr/>
          <p:nvPr/>
        </p:nvSpPr>
        <p:spPr>
          <a:xfrm>
            <a:off x="5412789" y="578271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FBDE5-E592-1140-43B5-16B0B2795266}"/>
              </a:ext>
            </a:extLst>
          </p:cNvPr>
          <p:cNvSpPr txBox="1"/>
          <p:nvPr/>
        </p:nvSpPr>
        <p:spPr>
          <a:xfrm>
            <a:off x="5018959" y="5400880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48602E-8EFA-090C-DFB0-B062AEF9B98A}"/>
              </a:ext>
            </a:extLst>
          </p:cNvPr>
          <p:cNvSpPr/>
          <p:nvPr/>
        </p:nvSpPr>
        <p:spPr>
          <a:xfrm>
            <a:off x="1596989" y="5040772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'297'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463640-3F42-7D14-D4BB-B8CFFD6F8FF5}"/>
              </a:ext>
            </a:extLst>
          </p:cNvPr>
          <p:cNvSpPr/>
          <p:nvPr/>
        </p:nvSpPr>
        <p:spPr>
          <a:xfrm>
            <a:off x="1596989" y="5351588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'363'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F0EDA9-E5B5-8539-3345-F40EFBECE36B}"/>
              </a:ext>
            </a:extLst>
          </p:cNvPr>
          <p:cNvSpPr/>
          <p:nvPr/>
        </p:nvSpPr>
        <p:spPr>
          <a:xfrm>
            <a:off x="1596989" y="5662404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'299'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42E148-9FF7-288B-924A-EB8127ECEC31}"/>
              </a:ext>
            </a:extLst>
          </p:cNvPr>
          <p:cNvSpPr/>
          <p:nvPr/>
        </p:nvSpPr>
        <p:spPr>
          <a:xfrm>
            <a:off x="3047289" y="4856378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AAFD1A-6B7A-FB16-316D-B32240460F25}"/>
              </a:ext>
            </a:extLst>
          </p:cNvPr>
          <p:cNvSpPr/>
          <p:nvPr/>
        </p:nvSpPr>
        <p:spPr>
          <a:xfrm>
            <a:off x="3452352" y="4856378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C2D9E3-49CA-0944-1CB0-8EAD2F84F0F9}"/>
              </a:ext>
            </a:extLst>
          </p:cNvPr>
          <p:cNvSpPr/>
          <p:nvPr/>
        </p:nvSpPr>
        <p:spPr>
          <a:xfrm>
            <a:off x="3180930" y="5411741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9F5A18-66F8-65DB-0F85-9CBC75F64F9D}"/>
              </a:ext>
            </a:extLst>
          </p:cNvPr>
          <p:cNvSpPr/>
          <p:nvPr/>
        </p:nvSpPr>
        <p:spPr>
          <a:xfrm>
            <a:off x="3180537" y="5995263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428E5029-88AD-B07E-14BE-FFC138C1E1E6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280569" y="5014794"/>
            <a:ext cx="766720" cy="1843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D6931D52-5AAB-EB39-20EF-537EFD164837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2280569" y="5510004"/>
            <a:ext cx="900361" cy="601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41135289-EBAA-6E4D-6CE3-D0A54A2AA636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2280569" y="5820820"/>
            <a:ext cx="899968" cy="3328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141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DA4B6E2-B66B-35D6-3962-7A8BB3896073}"/>
              </a:ext>
            </a:extLst>
          </p:cNvPr>
          <p:cNvSpPr txBox="1"/>
          <p:nvPr/>
        </p:nvSpPr>
        <p:spPr>
          <a:xfrm>
            <a:off x="-577660" y="-23315"/>
            <a:ext cx="680506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for d in range(len(dects)):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gt = [gt for gt in gts if gt[0] == dects[d][0]]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iouMax = 0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for j in range(len(gt)):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iou1 = iou(dects[d][3], gt[j][3])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if iou1 &gt; iouMax: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iouMax = iou1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jmax = j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if iouMax &gt;= IOUThreshold: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if det[dects[d][0]][jmax] == 0: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TP[d] =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det[dects[d][0]][jmax] =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else: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FP[d] =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else: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FP[d] = 1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98980A-8682-582D-46E4-056C72ECB8C1}"/>
              </a:ext>
            </a:extLst>
          </p:cNvPr>
          <p:cNvSpPr txBox="1"/>
          <p:nvPr/>
        </p:nvSpPr>
        <p:spPr>
          <a:xfrm>
            <a:off x="7003089" y="934592"/>
            <a:ext cx="5009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[['363', 0.0, 0.92, (280, 69, 696, 435)],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0.77, (499, 286, 791, 455)],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0.33, (138, 173, 335, 330)]]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A93871-5941-DD4C-9A06-706FFAABDC96}"/>
              </a:ext>
            </a:extLst>
          </p:cNvPr>
          <p:cNvSpPr txBox="1"/>
          <p:nvPr/>
        </p:nvSpPr>
        <p:spPr>
          <a:xfrm>
            <a:off x="8522368" y="64168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dects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1EA428-AA03-8324-99BF-40D5E4F39C24}"/>
              </a:ext>
            </a:extLst>
          </p:cNvPr>
          <p:cNvSpPr/>
          <p:nvPr/>
        </p:nvSpPr>
        <p:spPr>
          <a:xfrm>
            <a:off x="3688263" y="522525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EE7A68-C9CA-B426-3FA7-D42855752E36}"/>
              </a:ext>
            </a:extLst>
          </p:cNvPr>
          <p:cNvSpPr/>
          <p:nvPr/>
        </p:nvSpPr>
        <p:spPr>
          <a:xfrm>
            <a:off x="4093326" y="522525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82F53A-E715-0D21-DF15-9509EB52D38A}"/>
              </a:ext>
            </a:extLst>
          </p:cNvPr>
          <p:cNvSpPr/>
          <p:nvPr/>
        </p:nvSpPr>
        <p:spPr>
          <a:xfrm>
            <a:off x="4498389" y="522525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78176-1727-0A55-713D-EF5B7C41F0DF}"/>
              </a:ext>
            </a:extLst>
          </p:cNvPr>
          <p:cNvSpPr txBox="1"/>
          <p:nvPr/>
        </p:nvSpPr>
        <p:spPr>
          <a:xfrm>
            <a:off x="4104559" y="4843426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TP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9AE253-322E-3642-5D97-977409D21EC6}"/>
              </a:ext>
            </a:extLst>
          </p:cNvPr>
          <p:cNvSpPr/>
          <p:nvPr/>
        </p:nvSpPr>
        <p:spPr>
          <a:xfrm>
            <a:off x="3688263" y="59671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1150D3-3408-B17F-6A6F-3B1CECAF8A5C}"/>
              </a:ext>
            </a:extLst>
          </p:cNvPr>
          <p:cNvSpPr/>
          <p:nvPr/>
        </p:nvSpPr>
        <p:spPr>
          <a:xfrm>
            <a:off x="4093326" y="59671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083929-DA1C-1DB3-D6BD-1FAB25152DD5}"/>
              </a:ext>
            </a:extLst>
          </p:cNvPr>
          <p:cNvSpPr/>
          <p:nvPr/>
        </p:nvSpPr>
        <p:spPr>
          <a:xfrm>
            <a:off x="4498389" y="59671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FBDE5-E592-1140-43B5-16B0B2795266}"/>
              </a:ext>
            </a:extLst>
          </p:cNvPr>
          <p:cNvSpPr txBox="1"/>
          <p:nvPr/>
        </p:nvSpPr>
        <p:spPr>
          <a:xfrm>
            <a:off x="4104559" y="55853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48602E-8EFA-090C-DFB0-B062AEF9B98A}"/>
              </a:ext>
            </a:extLst>
          </p:cNvPr>
          <p:cNvSpPr/>
          <p:nvPr/>
        </p:nvSpPr>
        <p:spPr>
          <a:xfrm>
            <a:off x="682589" y="5225256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'297'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463640-3F42-7D14-D4BB-B8CFFD6F8FF5}"/>
              </a:ext>
            </a:extLst>
          </p:cNvPr>
          <p:cNvSpPr/>
          <p:nvPr/>
        </p:nvSpPr>
        <p:spPr>
          <a:xfrm>
            <a:off x="682589" y="5536072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'363'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F0EDA9-E5B5-8539-3345-F40EFBECE36B}"/>
              </a:ext>
            </a:extLst>
          </p:cNvPr>
          <p:cNvSpPr/>
          <p:nvPr/>
        </p:nvSpPr>
        <p:spPr>
          <a:xfrm>
            <a:off x="682589" y="5846888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'299'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42E148-9FF7-288B-924A-EB8127ECEC31}"/>
              </a:ext>
            </a:extLst>
          </p:cNvPr>
          <p:cNvSpPr/>
          <p:nvPr/>
        </p:nvSpPr>
        <p:spPr>
          <a:xfrm>
            <a:off x="2132889" y="504086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AAFD1A-6B7A-FB16-316D-B32240460F25}"/>
              </a:ext>
            </a:extLst>
          </p:cNvPr>
          <p:cNvSpPr/>
          <p:nvPr/>
        </p:nvSpPr>
        <p:spPr>
          <a:xfrm>
            <a:off x="2537952" y="504086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C2D9E3-49CA-0944-1CB0-8EAD2F84F0F9}"/>
              </a:ext>
            </a:extLst>
          </p:cNvPr>
          <p:cNvSpPr/>
          <p:nvPr/>
        </p:nvSpPr>
        <p:spPr>
          <a:xfrm>
            <a:off x="2266530" y="5596225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9F5A18-66F8-65DB-0F85-9CBC75F64F9D}"/>
              </a:ext>
            </a:extLst>
          </p:cNvPr>
          <p:cNvSpPr/>
          <p:nvPr/>
        </p:nvSpPr>
        <p:spPr>
          <a:xfrm>
            <a:off x="2266137" y="6179747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428E5029-88AD-B07E-14BE-FFC138C1E1E6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1366169" y="5199278"/>
            <a:ext cx="766720" cy="1843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D6931D52-5AAB-EB39-20EF-537EFD164837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1366169" y="5694488"/>
            <a:ext cx="900361" cy="601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41135289-EBAA-6E4D-6CE3-D0A54A2AA636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1366169" y="6005304"/>
            <a:ext cx="899968" cy="3328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890D95DF-DFD8-84E4-F941-FD261538CB95}"/>
              </a:ext>
            </a:extLst>
          </p:cNvPr>
          <p:cNvSpPr/>
          <p:nvPr/>
        </p:nvSpPr>
        <p:spPr>
          <a:xfrm>
            <a:off x="4136146" y="4647965"/>
            <a:ext cx="319421" cy="21928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4280B-E9C4-E216-3421-18CFF2F396ED}"/>
              </a:ext>
            </a:extLst>
          </p:cNvPr>
          <p:cNvSpPr txBox="1"/>
          <p:nvPr/>
        </p:nvSpPr>
        <p:spPr>
          <a:xfrm>
            <a:off x="7031163" y="2218957"/>
            <a:ext cx="48974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[['297', 0.0, 1.0, (106, 195, 303, 352)],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1.0, (548, 250, 841, 419)],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['363', 0.0, 1.0, (207, 108, 624, 474)],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['299', 0.0, 1.0, (434, 223, 715, 386)]]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DBBE5-73BE-3BCD-B850-B02AABC173E2}"/>
              </a:ext>
            </a:extLst>
          </p:cNvPr>
          <p:cNvSpPr txBox="1"/>
          <p:nvPr/>
        </p:nvSpPr>
        <p:spPr>
          <a:xfrm>
            <a:off x="8550442" y="192604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gts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F623E6-CAFA-1ABA-EA60-5540CEA98927}"/>
              </a:ext>
            </a:extLst>
          </p:cNvPr>
          <p:cNvSpPr txBox="1"/>
          <p:nvPr/>
        </p:nvSpPr>
        <p:spPr>
          <a:xfrm>
            <a:off x="7075279" y="3827945"/>
            <a:ext cx="4785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[['363', 0.0, 1.0, (207, 108, 624, 474)]]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D18B5E-5675-5B5A-DF83-18E2A513F608}"/>
              </a:ext>
            </a:extLst>
          </p:cNvPr>
          <p:cNvSpPr txBox="1"/>
          <p:nvPr/>
        </p:nvSpPr>
        <p:spPr>
          <a:xfrm>
            <a:off x="8594558" y="3535036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gt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3601A7-747D-755C-32F1-251F8320AAB3}"/>
              </a:ext>
            </a:extLst>
          </p:cNvPr>
          <p:cNvSpPr/>
          <p:nvPr/>
        </p:nvSpPr>
        <p:spPr>
          <a:xfrm>
            <a:off x="5805820" y="5181980"/>
            <a:ext cx="675191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0.59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CF6144-4B97-AB37-DDA7-600E03AA204F}"/>
              </a:ext>
            </a:extLst>
          </p:cNvPr>
          <p:cNvSpPr txBox="1"/>
          <p:nvPr/>
        </p:nvSpPr>
        <p:spPr>
          <a:xfrm>
            <a:off x="5675189" y="480817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iouMax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873F73-57BD-126F-B501-6A3362ACB4D6}"/>
              </a:ext>
            </a:extLst>
          </p:cNvPr>
          <p:cNvSpPr/>
          <p:nvPr/>
        </p:nvSpPr>
        <p:spPr>
          <a:xfrm>
            <a:off x="6676649" y="518198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B9918A-C35F-24D2-9758-A44EA3C9DC88}"/>
              </a:ext>
            </a:extLst>
          </p:cNvPr>
          <p:cNvSpPr txBox="1"/>
          <p:nvPr/>
        </p:nvSpPr>
        <p:spPr>
          <a:xfrm>
            <a:off x="6546018" y="4808171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jmax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1A61D8-B2C8-485A-44E3-8F44ADB47ECA}"/>
              </a:ext>
            </a:extLst>
          </p:cNvPr>
          <p:cNvSpPr txBox="1"/>
          <p:nvPr/>
        </p:nvSpPr>
        <p:spPr>
          <a:xfrm>
            <a:off x="770172" y="490596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det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F767A37-3DFE-FC90-B933-35244BDC5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34" y="4905963"/>
            <a:ext cx="2619392" cy="147571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50BCFC2-B549-DDB0-176B-291DC21F45DD}"/>
              </a:ext>
            </a:extLst>
          </p:cNvPr>
          <p:cNvSpPr txBox="1"/>
          <p:nvPr/>
        </p:nvSpPr>
        <p:spPr>
          <a:xfrm>
            <a:off x="7880548" y="465715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363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787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00"/>
        </a:solidFill>
      </a:spPr>
      <a:bodyPr lIns="36000" rIns="36000" rtlCol="0" anchor="ctr"/>
      <a:lstStyle>
        <a:defPPr algn="ctr">
          <a:defRPr sz="16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>
        <a:spAutoFit/>
      </a:bodyPr>
      <a:lstStyle>
        <a:defPPr algn="l">
          <a:defRPr>
            <a:latin typeface="Consolas" panose="020B0609020204030204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2491</TotalTime>
  <Words>7130</Words>
  <Application>Microsoft Office PowerPoint</Application>
  <PresentationFormat>와이드스크린</PresentationFormat>
  <Paragraphs>1200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Helvetica Neue</vt:lpstr>
      <vt:lpstr>Spoqa Han Sans</vt:lpstr>
      <vt:lpstr>Arial</vt:lpstr>
      <vt:lpstr>Cambria Math</vt:lpstr>
      <vt:lpstr>Consolas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jungin</dc:creator>
  <cp:lastModifiedBy>kim jungin</cp:lastModifiedBy>
  <cp:revision>12</cp:revision>
  <dcterms:created xsi:type="dcterms:W3CDTF">2023-05-22T01:18:29Z</dcterms:created>
  <dcterms:modified xsi:type="dcterms:W3CDTF">2023-05-26T06:51:43Z</dcterms:modified>
</cp:coreProperties>
</file>